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3f35aa4d7d4f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8d1c221f764f80"/>
  </p:sldMasterIdLst>
  <p:sldIdLst>
    <p:sldId xmlns:r="http://schemas.openxmlformats.org/officeDocument/2006/relationships" id="256" r:id="R97e7b593cd2247fd"/>
    <p:sldId xmlns:r="http://schemas.openxmlformats.org/officeDocument/2006/relationships" id="257" r:id="Rf7139a42d1ae472e"/>
    <p:sldId xmlns:r="http://schemas.openxmlformats.org/officeDocument/2006/relationships" id="258" r:id="R416888ac403b4c9b"/>
    <p:sldId xmlns:r="http://schemas.openxmlformats.org/officeDocument/2006/relationships" id="259" r:id="Re1802af868e743a7"/>
    <p:sldId xmlns:r="http://schemas.openxmlformats.org/officeDocument/2006/relationships" id="260" r:id="Rc8cd0df920514a9b"/>
    <p:sldId xmlns:r="http://schemas.openxmlformats.org/officeDocument/2006/relationships" id="261" r:id="R220d05cd19d04b03"/>
    <p:sldId xmlns:r="http://schemas.openxmlformats.org/officeDocument/2006/relationships" id="262" r:id="R9ca19e33567e45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8d1c221f764f80" /><Relationship Type="http://schemas.openxmlformats.org/officeDocument/2006/relationships/slide" Target="/ppt/slides/slide1.xml" Id="R97e7b593cd2247fd" /><Relationship Type="http://schemas.openxmlformats.org/officeDocument/2006/relationships/slide" Target="/ppt/slides/slide2.xml" Id="Rf7139a42d1ae472e" /><Relationship Type="http://schemas.openxmlformats.org/officeDocument/2006/relationships/slide" Target="/ppt/slides/slide3.xml" Id="R416888ac403b4c9b" /><Relationship Type="http://schemas.openxmlformats.org/officeDocument/2006/relationships/slide" Target="/ppt/slides/slide4.xml" Id="Re1802af868e743a7" /><Relationship Type="http://schemas.openxmlformats.org/officeDocument/2006/relationships/slide" Target="/ppt/slides/slide5.xml" Id="Rc8cd0df920514a9b" /><Relationship Type="http://schemas.openxmlformats.org/officeDocument/2006/relationships/slide" Target="/ppt/slides/slide6.xml" Id="R220d05cd19d04b03" /><Relationship Type="http://schemas.openxmlformats.org/officeDocument/2006/relationships/slide" Target="/ppt/slides/slide7.xml" Id="R9ca19e33567e45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83672354f84d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499ebeee0463b" /><Relationship Type="http://schemas.openxmlformats.org/officeDocument/2006/relationships/theme" Target="/ppt/slideMasters/theme/theme1.xml" Id="R6cecae6a7ba845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b499ebeee046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b15c7efcc46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77e34d1494e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ee10513ae4a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c7d6eb54a44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3d02d9c7e44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cea14d76243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61e0e01a7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DOBLOUG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DOBLOUG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DOBLOUG HOLDING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DOBLOUG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DOBLOUG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DOBLOUG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753 357 803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18 632 115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20 266 722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69 678 215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312 965 520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DOBLOUG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AALERUD INVEST AS  –  29,5 %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AFSETH HOLDING AS  –  29,5 %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GRINI HOLDING AS  –  29,5 %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SELSKAPET G35 AS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DOBLOUG HOLDING AS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DOBLOUG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Næringsparkvegen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2309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pal@doblougentreprenor.no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994 486 535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DOBLOUG HOLDING AS</a:t>
            </a:r>
          </a:p>
        </p:txBody>
      </p:sp>
    </p:spTree>
  </p:cSld>
  <p:clrMapOvr>
    <a:masterClrMapping xmlns:a="http://schemas.openxmlformats.org/drawingml/2006/main"/>
  </p:clrMapOvr>
</p:sld>
</file>