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db80518f4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3dc9597884b5b"/>
  </p:sldMasterIdLst>
  <p:sldIdLst>
    <p:sldId xmlns:r="http://schemas.openxmlformats.org/officeDocument/2006/relationships" id="256" r:id="Rbdbab260c5dd432e"/>
    <p:sldId xmlns:r="http://schemas.openxmlformats.org/officeDocument/2006/relationships" id="257" r:id="Rc0b6572c18b048ab"/>
    <p:sldId xmlns:r="http://schemas.openxmlformats.org/officeDocument/2006/relationships" id="258" r:id="R8006c96cd1414368"/>
    <p:sldId xmlns:r="http://schemas.openxmlformats.org/officeDocument/2006/relationships" id="259" r:id="R6d251f93b7384396"/>
    <p:sldId xmlns:r="http://schemas.openxmlformats.org/officeDocument/2006/relationships" id="260" r:id="R1a9d6604cc884fae"/>
    <p:sldId xmlns:r="http://schemas.openxmlformats.org/officeDocument/2006/relationships" id="261" r:id="R90760af58d434cc6"/>
    <p:sldId xmlns:r="http://schemas.openxmlformats.org/officeDocument/2006/relationships" id="262" r:id="R0ee56721712d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3dc9597884b5b" /><Relationship Type="http://schemas.openxmlformats.org/officeDocument/2006/relationships/slide" Target="/ppt/slides/slide1.xml" Id="Rbdbab260c5dd432e" /><Relationship Type="http://schemas.openxmlformats.org/officeDocument/2006/relationships/slide" Target="/ppt/slides/slide2.xml" Id="Rc0b6572c18b048ab" /><Relationship Type="http://schemas.openxmlformats.org/officeDocument/2006/relationships/slide" Target="/ppt/slides/slide3.xml" Id="R8006c96cd1414368" /><Relationship Type="http://schemas.openxmlformats.org/officeDocument/2006/relationships/slide" Target="/ppt/slides/slide4.xml" Id="R6d251f93b7384396" /><Relationship Type="http://schemas.openxmlformats.org/officeDocument/2006/relationships/slide" Target="/ppt/slides/slide5.xml" Id="R1a9d6604cc884fae" /><Relationship Type="http://schemas.openxmlformats.org/officeDocument/2006/relationships/slide" Target="/ppt/slides/slide6.xml" Id="R90760af58d434cc6" /><Relationship Type="http://schemas.openxmlformats.org/officeDocument/2006/relationships/slide" Target="/ppt/slides/slide7.xml" Id="R0ee56721712d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d6cb9596b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a250893741e9" /><Relationship Type="http://schemas.openxmlformats.org/officeDocument/2006/relationships/theme" Target="/ppt/slideMasters/theme/theme1.xml" Id="R19f0bff5419841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9a2508937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a322e828f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6c93acd9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c772be38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9c8abf1d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ad847dc6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ae6432d0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9db0fa71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HOLDING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107 706 284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111 925 945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TRITORIA UK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tore@tritoria.no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HOLDING INVEST AS</a:t>
            </a:r>
          </a:p>
        </p:txBody>
      </p:sp>
    </p:spTree>
  </p:cSld>
  <p:clrMapOvr>
    <a:masterClrMapping xmlns:a="http://schemas.openxmlformats.org/drawingml/2006/main"/>
  </p:clrMapOvr>
</p:sld>
</file>