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caec2e72db4f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8ef57efcda4d49"/>
  </p:sldMasterIdLst>
  <p:sldIdLst>
    <p:sldId xmlns:r="http://schemas.openxmlformats.org/officeDocument/2006/relationships" id="256" r:id="R8fcb8a205d9a4341"/>
    <p:sldId xmlns:r="http://schemas.openxmlformats.org/officeDocument/2006/relationships" id="257" r:id="R6d3c90f8dd7b4ba2"/>
    <p:sldId xmlns:r="http://schemas.openxmlformats.org/officeDocument/2006/relationships" id="258" r:id="R201d1c238add49e8"/>
    <p:sldId xmlns:r="http://schemas.openxmlformats.org/officeDocument/2006/relationships" id="259" r:id="R55ff01431db542ec"/>
    <p:sldId xmlns:r="http://schemas.openxmlformats.org/officeDocument/2006/relationships" id="260" r:id="Rde28a11988374fa1"/>
    <p:sldId xmlns:r="http://schemas.openxmlformats.org/officeDocument/2006/relationships" id="261" r:id="R971b681ab0964867"/>
    <p:sldId xmlns:r="http://schemas.openxmlformats.org/officeDocument/2006/relationships" id="262" r:id="Rb5402fd9aabe4a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8ef57efcda4d49" /><Relationship Type="http://schemas.openxmlformats.org/officeDocument/2006/relationships/slide" Target="/ppt/slides/slide1.xml" Id="R8fcb8a205d9a4341" /><Relationship Type="http://schemas.openxmlformats.org/officeDocument/2006/relationships/slide" Target="/ppt/slides/slide2.xml" Id="R6d3c90f8dd7b4ba2" /><Relationship Type="http://schemas.openxmlformats.org/officeDocument/2006/relationships/slide" Target="/ppt/slides/slide3.xml" Id="R201d1c238add49e8" /><Relationship Type="http://schemas.openxmlformats.org/officeDocument/2006/relationships/slide" Target="/ppt/slides/slide4.xml" Id="R55ff01431db542ec" /><Relationship Type="http://schemas.openxmlformats.org/officeDocument/2006/relationships/slide" Target="/ppt/slides/slide5.xml" Id="Rde28a11988374fa1" /><Relationship Type="http://schemas.openxmlformats.org/officeDocument/2006/relationships/slide" Target="/ppt/slides/slide6.xml" Id="R971b681ab0964867" /><Relationship Type="http://schemas.openxmlformats.org/officeDocument/2006/relationships/slide" Target="/ppt/slides/slide7.xml" Id="Rb5402fd9aabe4a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53dee1064c46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37fcdf7e7492f" /><Relationship Type="http://schemas.openxmlformats.org/officeDocument/2006/relationships/theme" Target="/ppt/slideMasters/theme/theme1.xml" Id="Rf1a41966e3594d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737fcdf7e749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3c60310e74e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f9f5202fd47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4fc1d75c24f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a710a47934a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d7428ec244b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91a0b63d549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9d17f700048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ALLPROFIL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ALLPROFIL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ALLPROFIL AS ble etablert [år] og holder til i Mysen.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ALLPROFIL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ALLPROFIL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ALLPROFIL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6 200 002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−246 774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−312 210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1 380 783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2 131 813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ALLPROFIL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JOHANNES LYTOMT  –  47,8 %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SKAU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 KRISTIN ROM  –  18,8 %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ALLPROFIL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David Blids gate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1850 Mysen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70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post@allprofil.no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www.allprofil.no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994 470 515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ALLPROFIL AS</a:t>
            </a:r>
          </a:p>
        </p:txBody>
      </p:sp>
    </p:spTree>
  </p:cSld>
  <p:clrMapOvr>
    <a:masterClrMapping xmlns:a="http://schemas.openxmlformats.org/drawingml/2006/main"/>
  </p:clrMapOvr>
</p:sld>
</file>