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f963a28f7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62e25a96e47b4"/>
  </p:sldMasterIdLst>
  <p:sldIdLst>
    <p:sldId xmlns:r="http://schemas.openxmlformats.org/officeDocument/2006/relationships" id="256" r:id="R22e685b3818f4f12"/>
    <p:sldId xmlns:r="http://schemas.openxmlformats.org/officeDocument/2006/relationships" id="257" r:id="Re0aaf79a5c344b19"/>
    <p:sldId xmlns:r="http://schemas.openxmlformats.org/officeDocument/2006/relationships" id="258" r:id="R8e242ec4afba416f"/>
    <p:sldId xmlns:r="http://schemas.openxmlformats.org/officeDocument/2006/relationships" id="259" r:id="R6e6b740f168246c6"/>
    <p:sldId xmlns:r="http://schemas.openxmlformats.org/officeDocument/2006/relationships" id="260" r:id="Rcae15771fb874f12"/>
    <p:sldId xmlns:r="http://schemas.openxmlformats.org/officeDocument/2006/relationships" id="261" r:id="R75f1f7858257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62e25a96e47b4" /><Relationship Type="http://schemas.openxmlformats.org/officeDocument/2006/relationships/slide" Target="/ppt/slides/slide1.xml" Id="R22e685b3818f4f12" /><Relationship Type="http://schemas.openxmlformats.org/officeDocument/2006/relationships/slide" Target="/ppt/slides/slide2.xml" Id="Re0aaf79a5c344b19" /><Relationship Type="http://schemas.openxmlformats.org/officeDocument/2006/relationships/slide" Target="/ppt/slides/slide3.xml" Id="R8e242ec4afba416f" /><Relationship Type="http://schemas.openxmlformats.org/officeDocument/2006/relationships/slide" Target="/ppt/slides/slide4.xml" Id="R6e6b740f168246c6" /><Relationship Type="http://schemas.openxmlformats.org/officeDocument/2006/relationships/slide" Target="/ppt/slides/slide5.xml" Id="Rcae15771fb874f12" /><Relationship Type="http://schemas.openxmlformats.org/officeDocument/2006/relationships/slide" Target="/ppt/slides/slide6.xml" Id="R75f1f7858257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510d89c27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d4b7296ad4fb9" /><Relationship Type="http://schemas.openxmlformats.org/officeDocument/2006/relationships/theme" Target="/ppt/slideMasters/theme/theme1.xml" Id="R8c6214236fd9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d4b7296ad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87e7a07a0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a43b158ca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760173ac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540273474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9ff3add844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61e90d19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SAFE ACCOUNTING Khuram Shazad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 ACCOUNTING Khuram Shazad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10 404 518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3 659 046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1 576 463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Leirdals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39 44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www.safeaccounting.no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994 469 665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ACCOUNTING Khuram Shazad</a:t>
            </a:r>
          </a:p>
        </p:txBody>
      </p:sp>
    </p:spTree>
  </p:cSld>
  <p:clrMapOvr>
    <a:masterClrMapping xmlns:a="http://schemas.openxmlformats.org/drawingml/2006/main"/>
  </p:clrMapOvr>
</p:sld>
</file>