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ae0808077846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cbf73ad8904598"/>
  </p:sldMasterIdLst>
  <p:sldIdLst>
    <p:sldId xmlns:r="http://schemas.openxmlformats.org/officeDocument/2006/relationships" id="256" r:id="R68789aa92581411b"/>
    <p:sldId xmlns:r="http://schemas.openxmlformats.org/officeDocument/2006/relationships" id="257" r:id="R73e51a56ccda4a7f"/>
    <p:sldId xmlns:r="http://schemas.openxmlformats.org/officeDocument/2006/relationships" id="258" r:id="R9fc4faecd9c8492a"/>
    <p:sldId xmlns:r="http://schemas.openxmlformats.org/officeDocument/2006/relationships" id="259" r:id="R3fee1f9262724dda"/>
    <p:sldId xmlns:r="http://schemas.openxmlformats.org/officeDocument/2006/relationships" id="260" r:id="R7a23af3a3d614691"/>
    <p:sldId xmlns:r="http://schemas.openxmlformats.org/officeDocument/2006/relationships" id="261" r:id="R2a000ea4601c46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cbf73ad8904598" /><Relationship Type="http://schemas.openxmlformats.org/officeDocument/2006/relationships/slide" Target="/ppt/slides/slide1.xml" Id="R68789aa92581411b" /><Relationship Type="http://schemas.openxmlformats.org/officeDocument/2006/relationships/slide" Target="/ppt/slides/slide2.xml" Id="R73e51a56ccda4a7f" /><Relationship Type="http://schemas.openxmlformats.org/officeDocument/2006/relationships/slide" Target="/ppt/slides/slide3.xml" Id="R9fc4faecd9c8492a" /><Relationship Type="http://schemas.openxmlformats.org/officeDocument/2006/relationships/slide" Target="/ppt/slides/slide4.xml" Id="R3fee1f9262724dda" /><Relationship Type="http://schemas.openxmlformats.org/officeDocument/2006/relationships/slide" Target="/ppt/slides/slide5.xml" Id="R7a23af3a3d614691" /><Relationship Type="http://schemas.openxmlformats.org/officeDocument/2006/relationships/slide" Target="/ppt/slides/slide6.xml" Id="R2a000ea4601c46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7cbbe62aca4d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2a7b483664618" /><Relationship Type="http://schemas.openxmlformats.org/officeDocument/2006/relationships/theme" Target="/ppt/slideMasters/theme/theme1.xml" Id="Rb05673a0511446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b2a7b4836646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5c194a56f4f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58ca98aec4a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b4b3f8ee741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ce4a59dab4c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f4af7d01f48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b8501d53544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OLSENS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OLSENS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1 045 786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439 930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382 877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456 752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994 469 355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OLSENS MASKIN AS</a:t>
            </a:r>
          </a:p>
        </p:txBody>
      </p:sp>
    </p:spTree>
  </p:cSld>
  <p:clrMapOvr>
    <a:masterClrMapping xmlns:a="http://schemas.openxmlformats.org/drawingml/2006/main"/>
  </p:clrMapOvr>
</p:sld>
</file>