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2fc3eebbba45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64857efcb047b4"/>
  </p:sldMasterIdLst>
  <p:sldIdLst>
    <p:sldId xmlns:r="http://schemas.openxmlformats.org/officeDocument/2006/relationships" id="256" r:id="R4f33d6763bf3419b"/>
    <p:sldId xmlns:r="http://schemas.openxmlformats.org/officeDocument/2006/relationships" id="257" r:id="R871cc244832b460c"/>
    <p:sldId xmlns:r="http://schemas.openxmlformats.org/officeDocument/2006/relationships" id="258" r:id="R6c5d7ce01c364ff7"/>
    <p:sldId xmlns:r="http://schemas.openxmlformats.org/officeDocument/2006/relationships" id="259" r:id="R28462d75738d4b00"/>
    <p:sldId xmlns:r="http://schemas.openxmlformats.org/officeDocument/2006/relationships" id="260" r:id="R2107c6a5b3164a52"/>
    <p:sldId xmlns:r="http://schemas.openxmlformats.org/officeDocument/2006/relationships" id="261" r:id="Rf9de07d43ecb4d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4857efcb047b4" /><Relationship Type="http://schemas.openxmlformats.org/officeDocument/2006/relationships/slide" Target="/ppt/slides/slide1.xml" Id="R4f33d6763bf3419b" /><Relationship Type="http://schemas.openxmlformats.org/officeDocument/2006/relationships/slide" Target="/ppt/slides/slide2.xml" Id="R871cc244832b460c" /><Relationship Type="http://schemas.openxmlformats.org/officeDocument/2006/relationships/slide" Target="/ppt/slides/slide3.xml" Id="R6c5d7ce01c364ff7" /><Relationship Type="http://schemas.openxmlformats.org/officeDocument/2006/relationships/slide" Target="/ppt/slides/slide4.xml" Id="R28462d75738d4b00" /><Relationship Type="http://schemas.openxmlformats.org/officeDocument/2006/relationships/slide" Target="/ppt/slides/slide5.xml" Id="R2107c6a5b3164a52" /><Relationship Type="http://schemas.openxmlformats.org/officeDocument/2006/relationships/slide" Target="/ppt/slides/slide6.xml" Id="Rf9de07d43ecb4d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9b42ac440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b39ce919b422e" /><Relationship Type="http://schemas.openxmlformats.org/officeDocument/2006/relationships/theme" Target="/ppt/slideMasters/theme/theme1.xml" Id="R46815e4cb99244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cb39ce919b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ebbb9712f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d141f3cd047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1691b55c242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4231531114b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e4d49839e49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3ff4a7e0b44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TOTALLEVERANDØREN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TOTALLEVERANDØREN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2016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21 011 679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7 324 820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20 381 654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994 464 477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TOTALLEVERANDØREN AS</a:t>
            </a:r>
          </a:p>
        </p:txBody>
      </p:sp>
    </p:spTree>
  </p:cSld>
  <p:clrMapOvr>
    <a:masterClrMapping xmlns:a="http://schemas.openxmlformats.org/drawingml/2006/main"/>
  </p:clrMapOvr>
</p:sld>
</file>