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77d830c9848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1308cfab54f7f"/>
  </p:sldMasterIdLst>
  <p:sldIdLst>
    <p:sldId xmlns:r="http://schemas.openxmlformats.org/officeDocument/2006/relationships" id="256" r:id="R6b53d03a021a469d"/>
    <p:sldId xmlns:r="http://schemas.openxmlformats.org/officeDocument/2006/relationships" id="257" r:id="R5937c5a20d624d51"/>
    <p:sldId xmlns:r="http://schemas.openxmlformats.org/officeDocument/2006/relationships" id="258" r:id="R2e02cf10d7e245c1"/>
    <p:sldId xmlns:r="http://schemas.openxmlformats.org/officeDocument/2006/relationships" id="259" r:id="R68972be0f7284575"/>
    <p:sldId xmlns:r="http://schemas.openxmlformats.org/officeDocument/2006/relationships" id="260" r:id="Rcd9b2e592b9a4cde"/>
    <p:sldId xmlns:r="http://schemas.openxmlformats.org/officeDocument/2006/relationships" id="261" r:id="Rc0bbed68a4414532"/>
    <p:sldId xmlns:r="http://schemas.openxmlformats.org/officeDocument/2006/relationships" id="262" r:id="Rb85249bfd43e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1308cfab54f7f" /><Relationship Type="http://schemas.openxmlformats.org/officeDocument/2006/relationships/slide" Target="/ppt/slides/slide1.xml" Id="R6b53d03a021a469d" /><Relationship Type="http://schemas.openxmlformats.org/officeDocument/2006/relationships/slide" Target="/ppt/slides/slide2.xml" Id="R5937c5a20d624d51" /><Relationship Type="http://schemas.openxmlformats.org/officeDocument/2006/relationships/slide" Target="/ppt/slides/slide3.xml" Id="R2e02cf10d7e245c1" /><Relationship Type="http://schemas.openxmlformats.org/officeDocument/2006/relationships/slide" Target="/ppt/slides/slide4.xml" Id="R68972be0f7284575" /><Relationship Type="http://schemas.openxmlformats.org/officeDocument/2006/relationships/slide" Target="/ppt/slides/slide5.xml" Id="Rcd9b2e592b9a4cde" /><Relationship Type="http://schemas.openxmlformats.org/officeDocument/2006/relationships/slide" Target="/ppt/slides/slide6.xml" Id="Rc0bbed68a4414532" /><Relationship Type="http://schemas.openxmlformats.org/officeDocument/2006/relationships/slide" Target="/ppt/slides/slide7.xml" Id="Rb85249bfd43e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8f7cc8000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f1959c5749d3" /><Relationship Type="http://schemas.openxmlformats.org/officeDocument/2006/relationships/theme" Target="/ppt/slideMasters/theme/theme1.xml" Id="R9a8152fda502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8f1959c57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7f7ce922c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b72443e0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569549fa46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5b77f70f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c5dbb8a442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40d64187e46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ddb6b530f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FABRIKKGATEN 12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12 NÆRING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7 555 580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BETA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994 464 337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FABRIKKGATEN 12 NÆRING AS</a:t>
            </a:r>
          </a:p>
        </p:txBody>
      </p:sp>
    </p:spTree>
  </p:cSld>
  <p:clrMapOvr>
    <a:masterClrMapping xmlns:a="http://schemas.openxmlformats.org/drawingml/2006/main"/>
  </p:clrMapOvr>
</p:sld>
</file>