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301cc9fb6b4f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613c93649d40e6"/>
  </p:sldMasterIdLst>
  <p:sldIdLst>
    <p:sldId xmlns:r="http://schemas.openxmlformats.org/officeDocument/2006/relationships" id="256" r:id="R30c5ff413a1445b1"/>
    <p:sldId xmlns:r="http://schemas.openxmlformats.org/officeDocument/2006/relationships" id="257" r:id="Re00f71d91a144c16"/>
    <p:sldId xmlns:r="http://schemas.openxmlformats.org/officeDocument/2006/relationships" id="258" r:id="R174657d715b543c3"/>
    <p:sldId xmlns:r="http://schemas.openxmlformats.org/officeDocument/2006/relationships" id="259" r:id="R85a5c33affeb4d06"/>
    <p:sldId xmlns:r="http://schemas.openxmlformats.org/officeDocument/2006/relationships" id="260" r:id="R65aca8fb8a344a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613c93649d40e6" /><Relationship Type="http://schemas.openxmlformats.org/officeDocument/2006/relationships/slide" Target="/ppt/slides/slide1.xml" Id="R30c5ff413a1445b1" /><Relationship Type="http://schemas.openxmlformats.org/officeDocument/2006/relationships/slide" Target="/ppt/slides/slide2.xml" Id="Re00f71d91a144c16" /><Relationship Type="http://schemas.openxmlformats.org/officeDocument/2006/relationships/slide" Target="/ppt/slides/slide3.xml" Id="R174657d715b543c3" /><Relationship Type="http://schemas.openxmlformats.org/officeDocument/2006/relationships/slide" Target="/ppt/slides/slide4.xml" Id="R85a5c33affeb4d06" /><Relationship Type="http://schemas.openxmlformats.org/officeDocument/2006/relationships/slide" Target="/ppt/slides/slide5.xml" Id="R65aca8fb8a344a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fcaedcfc84e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8b2b62a7141e8" /><Relationship Type="http://schemas.openxmlformats.org/officeDocument/2006/relationships/theme" Target="/ppt/slideMasters/theme/theme1.xml" Id="R1b6912cadd144f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18b2b62a7141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34dd751e747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1f4ec931f44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b26dc78344a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31d635b5a44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b2c1b0abb4c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OFFICER MOBILVERKSTEDET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OFFICER MOBILVERKSTEDET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OFFICER MOBILVERKSTEDET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OFFICER MOBILVERKSTEDET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OFFICER MOBILVERKSTEDET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OFFICER MOBILVERKSTEDET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994 464 280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OFFICER MOBILVERKSTEDET AS</a:t>
            </a:r>
          </a:p>
        </p:txBody>
      </p:sp>
    </p:spTree>
  </p:cSld>
  <p:clrMapOvr>
    <a:masterClrMapping xmlns:a="http://schemas.openxmlformats.org/drawingml/2006/main"/>
  </p:clrMapOvr>
</p:sld>
</file>