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3e6f52e56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c1d95b5abc4f4a"/>
  </p:sldMasterIdLst>
  <p:sldIdLst>
    <p:sldId xmlns:r="http://schemas.openxmlformats.org/officeDocument/2006/relationships" id="256" r:id="R36b78ee57c854712"/>
    <p:sldId xmlns:r="http://schemas.openxmlformats.org/officeDocument/2006/relationships" id="257" r:id="R19cb23f0e40f4315"/>
    <p:sldId xmlns:r="http://schemas.openxmlformats.org/officeDocument/2006/relationships" id="258" r:id="R806780ee5c484f1f"/>
    <p:sldId xmlns:r="http://schemas.openxmlformats.org/officeDocument/2006/relationships" id="259" r:id="R422814948e4643ff"/>
    <p:sldId xmlns:r="http://schemas.openxmlformats.org/officeDocument/2006/relationships" id="260" r:id="R684395402197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1d95b5abc4f4a" /><Relationship Type="http://schemas.openxmlformats.org/officeDocument/2006/relationships/slide" Target="/ppt/slides/slide1.xml" Id="R36b78ee57c854712" /><Relationship Type="http://schemas.openxmlformats.org/officeDocument/2006/relationships/slide" Target="/ppt/slides/slide2.xml" Id="R19cb23f0e40f4315" /><Relationship Type="http://schemas.openxmlformats.org/officeDocument/2006/relationships/slide" Target="/ppt/slides/slide3.xml" Id="R806780ee5c484f1f" /><Relationship Type="http://schemas.openxmlformats.org/officeDocument/2006/relationships/slide" Target="/ppt/slides/slide4.xml" Id="R422814948e4643ff" /><Relationship Type="http://schemas.openxmlformats.org/officeDocument/2006/relationships/slide" Target="/ppt/slides/slide5.xml" Id="R684395402197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6d952380743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be5b1cc964109" /><Relationship Type="http://schemas.openxmlformats.org/officeDocument/2006/relationships/theme" Target="/ppt/slideMasters/theme/theme1.xml" Id="R266512d645f64b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ebe5b1cc9641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2efc901b74d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be10ed6604b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3f710074d4c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68af1676e44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527e9fa9c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994 464 264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ECOM AS</a:t>
            </a:r>
          </a:p>
        </p:txBody>
      </p:sp>
    </p:spTree>
  </p:cSld>
  <p:clrMapOvr>
    <a:masterClrMapping xmlns:a="http://schemas.openxmlformats.org/drawingml/2006/main"/>
  </p:clrMapOvr>
</p:sld>
</file>