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f32261429c42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0712fd95ed4a13"/>
  </p:sldMasterIdLst>
  <p:sldIdLst>
    <p:sldId xmlns:r="http://schemas.openxmlformats.org/officeDocument/2006/relationships" id="256" r:id="R60b2cedf61454973"/>
    <p:sldId xmlns:r="http://schemas.openxmlformats.org/officeDocument/2006/relationships" id="257" r:id="R878bf166f4c241ee"/>
    <p:sldId xmlns:r="http://schemas.openxmlformats.org/officeDocument/2006/relationships" id="258" r:id="R6d2a09d0bd6c4242"/>
    <p:sldId xmlns:r="http://schemas.openxmlformats.org/officeDocument/2006/relationships" id="259" r:id="Rf342f6cef19547ba"/>
    <p:sldId xmlns:r="http://schemas.openxmlformats.org/officeDocument/2006/relationships" id="260" r:id="R5334a75cecba4252"/>
    <p:sldId xmlns:r="http://schemas.openxmlformats.org/officeDocument/2006/relationships" id="261" r:id="Re166f5e2e06649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712fd95ed4a13" /><Relationship Type="http://schemas.openxmlformats.org/officeDocument/2006/relationships/slide" Target="/ppt/slides/slide1.xml" Id="R60b2cedf61454973" /><Relationship Type="http://schemas.openxmlformats.org/officeDocument/2006/relationships/slide" Target="/ppt/slides/slide2.xml" Id="R878bf166f4c241ee" /><Relationship Type="http://schemas.openxmlformats.org/officeDocument/2006/relationships/slide" Target="/ppt/slides/slide3.xml" Id="R6d2a09d0bd6c4242" /><Relationship Type="http://schemas.openxmlformats.org/officeDocument/2006/relationships/slide" Target="/ppt/slides/slide4.xml" Id="Rf342f6cef19547ba" /><Relationship Type="http://schemas.openxmlformats.org/officeDocument/2006/relationships/slide" Target="/ppt/slides/slide5.xml" Id="R5334a75cecba4252" /><Relationship Type="http://schemas.openxmlformats.org/officeDocument/2006/relationships/slide" Target="/ppt/slides/slide6.xml" Id="Re166f5e2e06649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d3c60f34e41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4745dea2b4184" /><Relationship Type="http://schemas.openxmlformats.org/officeDocument/2006/relationships/theme" Target="/ppt/slideMasters/theme/theme1.xml" Id="Rc25f2a2390d847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e4745dea2b41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f1b7ea3dd4e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61018c10449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cc4f808304d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cfd57e4c747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7c9147f2446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35f2293ca43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ELMAN STEINKJER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 STEINKJER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ELMAN STEINKJER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 STEINKJER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 STEINKJER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 STEINKJER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 –  98,4 %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 –  1,6 %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 STEINKJER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Sjøfartsgata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7714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steinkjer@elman.no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www.elman.no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994 459 929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 STEINKJER AS</a:t>
            </a:r>
          </a:p>
        </p:txBody>
      </p:sp>
    </p:spTree>
  </p:cSld>
  <p:clrMapOvr>
    <a:masterClrMapping xmlns:a="http://schemas.openxmlformats.org/drawingml/2006/main"/>
  </p:clrMapOvr>
</p:sld>
</file>