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a8d07660d046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14af40cb014faf"/>
  </p:sldMasterIdLst>
  <p:sldIdLst>
    <p:sldId xmlns:r="http://schemas.openxmlformats.org/officeDocument/2006/relationships" id="256" r:id="R3ebda84630a04c21"/>
    <p:sldId xmlns:r="http://schemas.openxmlformats.org/officeDocument/2006/relationships" id="257" r:id="R54cbc929bb454bea"/>
    <p:sldId xmlns:r="http://schemas.openxmlformats.org/officeDocument/2006/relationships" id="258" r:id="Rf5128b6b270a454d"/>
    <p:sldId xmlns:r="http://schemas.openxmlformats.org/officeDocument/2006/relationships" id="259" r:id="Rff6a78dc369e4aa5"/>
    <p:sldId xmlns:r="http://schemas.openxmlformats.org/officeDocument/2006/relationships" id="260" r:id="Raea60b7c80bb46e3"/>
    <p:sldId xmlns:r="http://schemas.openxmlformats.org/officeDocument/2006/relationships" id="261" r:id="R15b791023e7543aa"/>
    <p:sldId xmlns:r="http://schemas.openxmlformats.org/officeDocument/2006/relationships" id="262" r:id="R9714aa5796c240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4af40cb014faf" /><Relationship Type="http://schemas.openxmlformats.org/officeDocument/2006/relationships/slide" Target="/ppt/slides/slide1.xml" Id="R3ebda84630a04c21" /><Relationship Type="http://schemas.openxmlformats.org/officeDocument/2006/relationships/slide" Target="/ppt/slides/slide2.xml" Id="R54cbc929bb454bea" /><Relationship Type="http://schemas.openxmlformats.org/officeDocument/2006/relationships/slide" Target="/ppt/slides/slide3.xml" Id="Rf5128b6b270a454d" /><Relationship Type="http://schemas.openxmlformats.org/officeDocument/2006/relationships/slide" Target="/ppt/slides/slide4.xml" Id="Rff6a78dc369e4aa5" /><Relationship Type="http://schemas.openxmlformats.org/officeDocument/2006/relationships/slide" Target="/ppt/slides/slide5.xml" Id="Raea60b7c80bb46e3" /><Relationship Type="http://schemas.openxmlformats.org/officeDocument/2006/relationships/slide" Target="/ppt/slides/slide6.xml" Id="R15b791023e7543aa" /><Relationship Type="http://schemas.openxmlformats.org/officeDocument/2006/relationships/slide" Target="/ppt/slides/slide7.xml" Id="R9714aa5796c240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cd3722d6114a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5613721274d4d" /><Relationship Type="http://schemas.openxmlformats.org/officeDocument/2006/relationships/theme" Target="/ppt/slideMasters/theme/theme1.xml" Id="Ra3efb0b4357443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35613721274d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7d0848fed49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21700201f45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d3c852ee34b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f00a644f641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b6d608a2f42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11e1cf53449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6f4a3f88243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RØDUNGSTØLEN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RØDUNGSTØLEN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RØDUNGSTØLEN EIENDOM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RØDUNGSTØLEN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RØDUNGSTØLEN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RØDUNGSTØLEN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538 436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538 436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RØDUNGSTØLEN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LAPPEGARD INGA GRETHE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LAPPEGARD OLE KNUT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LAPPEGARD BJØRG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RØDUNGSTØLEN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Rødungstølen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994 455 907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RØDUNGSTØLEN EIENDOM AS</a:t>
            </a:r>
          </a:p>
        </p:txBody>
      </p:sp>
    </p:spTree>
  </p:cSld>
  <p:clrMapOvr>
    <a:masterClrMapping xmlns:a="http://schemas.openxmlformats.org/drawingml/2006/main"/>
  </p:clrMapOvr>
</p:sld>
</file>