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11b22eb534942d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64efecc58834c85"/>
  </p:sldMasterIdLst>
  <p:sldIdLst>
    <p:sldId xmlns:r="http://schemas.openxmlformats.org/officeDocument/2006/relationships" id="256" r:id="Rc5e212e710ee452f"/>
    <p:sldId xmlns:r="http://schemas.openxmlformats.org/officeDocument/2006/relationships" id="257" r:id="Rc8a34aab30da4606"/>
    <p:sldId xmlns:r="http://schemas.openxmlformats.org/officeDocument/2006/relationships" id="258" r:id="Rfc93322ecb7d4dc2"/>
    <p:sldId xmlns:r="http://schemas.openxmlformats.org/officeDocument/2006/relationships" id="259" r:id="R5764e68c02064ea8"/>
    <p:sldId xmlns:r="http://schemas.openxmlformats.org/officeDocument/2006/relationships" id="260" r:id="Rb2677b2bd27243f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64efecc58834c85" /><Relationship Type="http://schemas.openxmlformats.org/officeDocument/2006/relationships/slide" Target="/ppt/slides/slide1.xml" Id="Rc5e212e710ee452f" /><Relationship Type="http://schemas.openxmlformats.org/officeDocument/2006/relationships/slide" Target="/ppt/slides/slide2.xml" Id="Rc8a34aab30da4606" /><Relationship Type="http://schemas.openxmlformats.org/officeDocument/2006/relationships/slide" Target="/ppt/slides/slide3.xml" Id="Rfc93322ecb7d4dc2" /><Relationship Type="http://schemas.openxmlformats.org/officeDocument/2006/relationships/slide" Target="/ppt/slides/slide4.xml" Id="R5764e68c02064ea8" /><Relationship Type="http://schemas.openxmlformats.org/officeDocument/2006/relationships/slide" Target="/ppt/slides/slide5.xml" Id="Rb2677b2bd27243f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16897731278468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85e64e04b04ab4" /><Relationship Type="http://schemas.openxmlformats.org/officeDocument/2006/relationships/theme" Target="/ppt/slideMasters/theme/theme1.xml" Id="R9cef091025fc47e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485e64e04b04ab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6fe43f8234409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86ecb6b1194ed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78a2850c3d44e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65985d3cbd453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03d242e110413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TRANSPORT NORGE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TRANSPORT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TRANSPORT NORGE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TRANSPORT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TRANSPORT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TRANSPORT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994 454 641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TRANSPORT NORGE AS</a:t>
            </a:r>
          </a:p>
        </p:txBody>
      </p:sp>
    </p:spTree>
  </p:cSld>
  <p:clrMapOvr>
    <a:masterClrMapping xmlns:a="http://schemas.openxmlformats.org/drawingml/2006/main"/>
  </p:clrMapOvr>
</p:sld>
</file>