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7211ab115a4a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4df66024f4725"/>
  </p:sldMasterIdLst>
  <p:sldIdLst>
    <p:sldId xmlns:r="http://schemas.openxmlformats.org/officeDocument/2006/relationships" id="256" r:id="R085ad9cdf7144fbc"/>
    <p:sldId xmlns:r="http://schemas.openxmlformats.org/officeDocument/2006/relationships" id="257" r:id="R0cd5a47c9a6a4943"/>
    <p:sldId xmlns:r="http://schemas.openxmlformats.org/officeDocument/2006/relationships" id="258" r:id="R56875706f7444330"/>
    <p:sldId xmlns:r="http://schemas.openxmlformats.org/officeDocument/2006/relationships" id="259" r:id="R24c53e6dafc94bdd"/>
    <p:sldId xmlns:r="http://schemas.openxmlformats.org/officeDocument/2006/relationships" id="260" r:id="R08d8b454a30242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4df66024f4725" /><Relationship Type="http://schemas.openxmlformats.org/officeDocument/2006/relationships/slide" Target="/ppt/slides/slide1.xml" Id="R085ad9cdf7144fbc" /><Relationship Type="http://schemas.openxmlformats.org/officeDocument/2006/relationships/slide" Target="/ppt/slides/slide2.xml" Id="R0cd5a47c9a6a4943" /><Relationship Type="http://schemas.openxmlformats.org/officeDocument/2006/relationships/slide" Target="/ppt/slides/slide3.xml" Id="R56875706f7444330" /><Relationship Type="http://schemas.openxmlformats.org/officeDocument/2006/relationships/slide" Target="/ppt/slides/slide4.xml" Id="R24c53e6dafc94bdd" /><Relationship Type="http://schemas.openxmlformats.org/officeDocument/2006/relationships/slide" Target="/ppt/slides/slide5.xml" Id="R08d8b454a30242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d06c9a40247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ce6fff9c34c62" /><Relationship Type="http://schemas.openxmlformats.org/officeDocument/2006/relationships/theme" Target="/ppt/slideMasters/theme/theme1.xml" Id="Rc16cce592b5144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ece6fff9c34c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1533bc4a743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573f34c9846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7b0a51cc74a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f4fdf90e14c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fa7ac4feb4b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SNEKKER'N BRØNNØYSUND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SNEKKER'N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SNEKKER'N BRØNNØYSUND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SNEKKER'N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SNEKKER'N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SNEKKER'N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994 451 073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SNEKKER'N BRØNNØYSUND AS</a:t>
            </a:r>
          </a:p>
        </p:txBody>
      </p:sp>
    </p:spTree>
  </p:cSld>
  <p:clrMapOvr>
    <a:masterClrMapping xmlns:a="http://schemas.openxmlformats.org/drawingml/2006/main"/>
  </p:clrMapOvr>
</p:sld>
</file>