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f127205f2f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3b04cf2f94173"/>
  </p:sldMasterIdLst>
  <p:sldIdLst>
    <p:sldId xmlns:r="http://schemas.openxmlformats.org/officeDocument/2006/relationships" id="256" r:id="R189c7114eb4e4db9"/>
    <p:sldId xmlns:r="http://schemas.openxmlformats.org/officeDocument/2006/relationships" id="257" r:id="R9e24092e8cd347ce"/>
    <p:sldId xmlns:r="http://schemas.openxmlformats.org/officeDocument/2006/relationships" id="258" r:id="R7bbc9494648b46ea"/>
    <p:sldId xmlns:r="http://schemas.openxmlformats.org/officeDocument/2006/relationships" id="259" r:id="R197bde08cd2d43c3"/>
    <p:sldId xmlns:r="http://schemas.openxmlformats.org/officeDocument/2006/relationships" id="260" r:id="R2fdda96ab4a44d11"/>
    <p:sldId xmlns:r="http://schemas.openxmlformats.org/officeDocument/2006/relationships" id="261" r:id="R2d7cc61944c847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3b04cf2f94173" /><Relationship Type="http://schemas.openxmlformats.org/officeDocument/2006/relationships/slide" Target="/ppt/slides/slide1.xml" Id="R189c7114eb4e4db9" /><Relationship Type="http://schemas.openxmlformats.org/officeDocument/2006/relationships/slide" Target="/ppt/slides/slide2.xml" Id="R9e24092e8cd347ce" /><Relationship Type="http://schemas.openxmlformats.org/officeDocument/2006/relationships/slide" Target="/ppt/slides/slide3.xml" Id="R7bbc9494648b46ea" /><Relationship Type="http://schemas.openxmlformats.org/officeDocument/2006/relationships/slide" Target="/ppt/slides/slide4.xml" Id="R197bde08cd2d43c3" /><Relationship Type="http://schemas.openxmlformats.org/officeDocument/2006/relationships/slide" Target="/ppt/slides/slide5.xml" Id="R2fdda96ab4a44d11" /><Relationship Type="http://schemas.openxmlformats.org/officeDocument/2006/relationships/slide" Target="/ppt/slides/slide6.xml" Id="R2d7cc61944c847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0044759c1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932b11bd04b4d" /><Relationship Type="http://schemas.openxmlformats.org/officeDocument/2006/relationships/theme" Target="/ppt/slideMasters/theme/theme1.xml" Id="Raafba2ca8952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7932b11bd0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68b52ed92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fc496c0e94c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338de472e44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b85adbe494f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f98083c7c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8bda35764c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HEPTE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HEPTE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HEPTE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HEPTE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HEPTE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HEPTE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WILLUMSEN  –  99,6 %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WILLUMSEN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HEPTE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Kjørkleiv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HEPTE AS</a:t>
            </a:r>
          </a:p>
        </p:txBody>
      </p:sp>
    </p:spTree>
  </p:cSld>
  <p:clrMapOvr>
    <a:masterClrMapping xmlns:a="http://schemas.openxmlformats.org/drawingml/2006/main"/>
  </p:clrMapOvr>
</p:sld>
</file>