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1d4587cba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ba2c06f414141"/>
  </p:sldMasterIdLst>
  <p:sldIdLst>
    <p:sldId xmlns:r="http://schemas.openxmlformats.org/officeDocument/2006/relationships" id="256" r:id="Ra5cda54fa15a4ff3"/>
    <p:sldId xmlns:r="http://schemas.openxmlformats.org/officeDocument/2006/relationships" id="257" r:id="Rb121ee0b893e4b9a"/>
    <p:sldId xmlns:r="http://schemas.openxmlformats.org/officeDocument/2006/relationships" id="258" r:id="R8117ad8956c34417"/>
    <p:sldId xmlns:r="http://schemas.openxmlformats.org/officeDocument/2006/relationships" id="259" r:id="Rf2be18b205ca4d26"/>
    <p:sldId xmlns:r="http://schemas.openxmlformats.org/officeDocument/2006/relationships" id="260" r:id="Rf4f16074da5041e3"/>
    <p:sldId xmlns:r="http://schemas.openxmlformats.org/officeDocument/2006/relationships" id="261" r:id="Rc177c0376540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ba2c06f414141" /><Relationship Type="http://schemas.openxmlformats.org/officeDocument/2006/relationships/slide" Target="/ppt/slides/slide1.xml" Id="Ra5cda54fa15a4ff3" /><Relationship Type="http://schemas.openxmlformats.org/officeDocument/2006/relationships/slide" Target="/ppt/slides/slide2.xml" Id="Rb121ee0b893e4b9a" /><Relationship Type="http://schemas.openxmlformats.org/officeDocument/2006/relationships/slide" Target="/ppt/slides/slide3.xml" Id="R8117ad8956c34417" /><Relationship Type="http://schemas.openxmlformats.org/officeDocument/2006/relationships/slide" Target="/ppt/slides/slide4.xml" Id="Rf2be18b205ca4d26" /><Relationship Type="http://schemas.openxmlformats.org/officeDocument/2006/relationships/slide" Target="/ppt/slides/slide5.xml" Id="Rf4f16074da5041e3" /><Relationship Type="http://schemas.openxmlformats.org/officeDocument/2006/relationships/slide" Target="/ppt/slides/slide6.xml" Id="Rc177c0376540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187bfb3f0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a69fdfaae45ff" /><Relationship Type="http://schemas.openxmlformats.org/officeDocument/2006/relationships/theme" Target="/ppt/slideMasters/theme/theme1.xml" Id="R43d4b4f9766c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a69fdfaae45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06b90267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6eb845e1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dce71af7d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d0747739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65959079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0616a55f0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RABATTKOMPANIET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RABATTKOMPANIET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994 450 123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RABATTKOMPANIET AS</a:t>
            </a:r>
          </a:p>
        </p:txBody>
      </p:sp>
    </p:spTree>
  </p:cSld>
  <p:clrMapOvr>
    <a:masterClrMapping xmlns:a="http://schemas.openxmlformats.org/drawingml/2006/main"/>
  </p:clrMapOvr>
</p:sld>
</file>