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b7f778959c48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0a857f9d9e4e26"/>
  </p:sldMasterIdLst>
  <p:sldIdLst>
    <p:sldId xmlns:r="http://schemas.openxmlformats.org/officeDocument/2006/relationships" id="256" r:id="R80636be52112484f"/>
    <p:sldId xmlns:r="http://schemas.openxmlformats.org/officeDocument/2006/relationships" id="257" r:id="Rea2d0a667c924bb8"/>
    <p:sldId xmlns:r="http://schemas.openxmlformats.org/officeDocument/2006/relationships" id="258" r:id="R62b4ee443a4740f3"/>
    <p:sldId xmlns:r="http://schemas.openxmlformats.org/officeDocument/2006/relationships" id="259" r:id="R591350ed8ddc4862"/>
    <p:sldId xmlns:r="http://schemas.openxmlformats.org/officeDocument/2006/relationships" id="260" r:id="R1db46d407e9648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a857f9d9e4e26" /><Relationship Type="http://schemas.openxmlformats.org/officeDocument/2006/relationships/slide" Target="/ppt/slides/slide1.xml" Id="R80636be52112484f" /><Relationship Type="http://schemas.openxmlformats.org/officeDocument/2006/relationships/slide" Target="/ppt/slides/slide2.xml" Id="Rea2d0a667c924bb8" /><Relationship Type="http://schemas.openxmlformats.org/officeDocument/2006/relationships/slide" Target="/ppt/slides/slide3.xml" Id="R62b4ee443a4740f3" /><Relationship Type="http://schemas.openxmlformats.org/officeDocument/2006/relationships/slide" Target="/ppt/slides/slide4.xml" Id="R591350ed8ddc4862" /><Relationship Type="http://schemas.openxmlformats.org/officeDocument/2006/relationships/slide" Target="/ppt/slides/slide5.xml" Id="R1db46d407e9648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aaa5ce13744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09b893fcb4e10" /><Relationship Type="http://schemas.openxmlformats.org/officeDocument/2006/relationships/theme" Target="/ppt/slideMasters/theme/theme1.xml" Id="Rb5f8e83c74c244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209b893fcb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a47c024b14b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18f4f50e2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0bc51422a49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55e5eaaad43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72a73b8f045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HJEMMETJENESTER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HJEMMETJENESTER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HJEMMETJENESTER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HJEMMETJENESTER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HJEMMETJENESTER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HJEMMETJENESTER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994 445 324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HJEMMETJENESTER AS</a:t>
            </a:r>
          </a:p>
        </p:txBody>
      </p:sp>
    </p:spTree>
  </p:cSld>
  <p:clrMapOvr>
    <a:masterClrMapping xmlns:a="http://schemas.openxmlformats.org/drawingml/2006/main"/>
  </p:clrMapOvr>
</p:sld>
</file>