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fe5e09ed59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96ee1f67b64497"/>
  </p:sldMasterIdLst>
  <p:sldIdLst>
    <p:sldId xmlns:r="http://schemas.openxmlformats.org/officeDocument/2006/relationships" id="256" r:id="Rb6fc3f49750c4d69"/>
    <p:sldId xmlns:r="http://schemas.openxmlformats.org/officeDocument/2006/relationships" id="257" r:id="R851e38323f92415f"/>
    <p:sldId xmlns:r="http://schemas.openxmlformats.org/officeDocument/2006/relationships" id="258" r:id="R7b06ad5f6f3843a6"/>
    <p:sldId xmlns:r="http://schemas.openxmlformats.org/officeDocument/2006/relationships" id="259" r:id="R5e8b6e906a324120"/>
    <p:sldId xmlns:r="http://schemas.openxmlformats.org/officeDocument/2006/relationships" id="260" r:id="Rfe56577ae50b4384"/>
    <p:sldId xmlns:r="http://schemas.openxmlformats.org/officeDocument/2006/relationships" id="261" r:id="Rdbcb180976ef4c9a"/>
    <p:sldId xmlns:r="http://schemas.openxmlformats.org/officeDocument/2006/relationships" id="262" r:id="R0cc5bf82c3d5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6ee1f67b64497" /><Relationship Type="http://schemas.openxmlformats.org/officeDocument/2006/relationships/slide" Target="/ppt/slides/slide1.xml" Id="Rb6fc3f49750c4d69" /><Relationship Type="http://schemas.openxmlformats.org/officeDocument/2006/relationships/slide" Target="/ppt/slides/slide2.xml" Id="R851e38323f92415f" /><Relationship Type="http://schemas.openxmlformats.org/officeDocument/2006/relationships/slide" Target="/ppt/slides/slide3.xml" Id="R7b06ad5f6f3843a6" /><Relationship Type="http://schemas.openxmlformats.org/officeDocument/2006/relationships/slide" Target="/ppt/slides/slide4.xml" Id="R5e8b6e906a324120" /><Relationship Type="http://schemas.openxmlformats.org/officeDocument/2006/relationships/slide" Target="/ppt/slides/slide5.xml" Id="Rfe56577ae50b4384" /><Relationship Type="http://schemas.openxmlformats.org/officeDocument/2006/relationships/slide" Target="/ppt/slides/slide6.xml" Id="Rdbcb180976ef4c9a" /><Relationship Type="http://schemas.openxmlformats.org/officeDocument/2006/relationships/slide" Target="/ppt/slides/slide7.xml" Id="R0cc5bf82c3d5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882ad3e904a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a1b0f45a747b1" /><Relationship Type="http://schemas.openxmlformats.org/officeDocument/2006/relationships/theme" Target="/ppt/slideMasters/theme/theme1.xml" Id="R22f3c18bc90c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a1b0f45a7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764c889614d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29aa14290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3a2c306be40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c2e16f9c2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fe068dbb445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070da925045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1091bd3704f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IC-SOLUTIONS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IC-SOLUTIONS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IC-SOLUTIONS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IC-SOLUTIONS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IC-SOLUTIONS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IC-SOLUTIONS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479 544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IC-SOLUTIONS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ROAR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IC-SOLUTIONS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38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post@ic-solutions.no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994 444 239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IC-SOLUTIONS AS</a:t>
            </a:r>
          </a:p>
        </p:txBody>
      </p:sp>
    </p:spTree>
  </p:cSld>
  <p:clrMapOvr>
    <a:masterClrMapping xmlns:a="http://schemas.openxmlformats.org/drawingml/2006/main"/>
  </p:clrMapOvr>
</p:sld>
</file>