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ccc12c820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1b2ac7f544a55"/>
  </p:sldMasterIdLst>
  <p:sldIdLst>
    <p:sldId xmlns:r="http://schemas.openxmlformats.org/officeDocument/2006/relationships" id="256" r:id="R6dcecc2474544e4a"/>
    <p:sldId xmlns:r="http://schemas.openxmlformats.org/officeDocument/2006/relationships" id="257" r:id="Rc08d461b206b4e27"/>
    <p:sldId xmlns:r="http://schemas.openxmlformats.org/officeDocument/2006/relationships" id="258" r:id="Rb4523ad631e9452c"/>
    <p:sldId xmlns:r="http://schemas.openxmlformats.org/officeDocument/2006/relationships" id="259" r:id="Rdc3457d736af4939"/>
    <p:sldId xmlns:r="http://schemas.openxmlformats.org/officeDocument/2006/relationships" id="260" r:id="Rdd2c3a7610574334"/>
    <p:sldId xmlns:r="http://schemas.openxmlformats.org/officeDocument/2006/relationships" id="261" r:id="R450fbe0fe8a44617"/>
    <p:sldId xmlns:r="http://schemas.openxmlformats.org/officeDocument/2006/relationships" id="262" r:id="R1eefe0978a5f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1b2ac7f544a55" /><Relationship Type="http://schemas.openxmlformats.org/officeDocument/2006/relationships/slide" Target="/ppt/slides/slide1.xml" Id="R6dcecc2474544e4a" /><Relationship Type="http://schemas.openxmlformats.org/officeDocument/2006/relationships/slide" Target="/ppt/slides/slide2.xml" Id="Rc08d461b206b4e27" /><Relationship Type="http://schemas.openxmlformats.org/officeDocument/2006/relationships/slide" Target="/ppt/slides/slide3.xml" Id="Rb4523ad631e9452c" /><Relationship Type="http://schemas.openxmlformats.org/officeDocument/2006/relationships/slide" Target="/ppt/slides/slide4.xml" Id="Rdc3457d736af4939" /><Relationship Type="http://schemas.openxmlformats.org/officeDocument/2006/relationships/slide" Target="/ppt/slides/slide5.xml" Id="Rdd2c3a7610574334" /><Relationship Type="http://schemas.openxmlformats.org/officeDocument/2006/relationships/slide" Target="/ppt/slides/slide6.xml" Id="R450fbe0fe8a44617" /><Relationship Type="http://schemas.openxmlformats.org/officeDocument/2006/relationships/slide" Target="/ppt/slides/slide7.xml" Id="R1eefe0978a5f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ecfbcf688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0831cf1734a47" /><Relationship Type="http://schemas.openxmlformats.org/officeDocument/2006/relationships/theme" Target="/ppt/slideMasters/theme/theme1.xml" Id="R34d1b7706ee442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0831cf173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fc98e6c08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0d54bea4e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f431862f5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1d430cdb6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b42fd53e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403c61dfd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1837704e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FRIGSTAD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54 858 181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70 308 181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FRIGSTAD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70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dag.frigstad@frigstad.com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www.frigstad.com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994 440 977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FRIGSTAD INVEST AS</a:t>
            </a:r>
          </a:p>
        </p:txBody>
      </p:sp>
    </p:spTree>
  </p:cSld>
  <p:clrMapOvr>
    <a:masterClrMapping xmlns:a="http://schemas.openxmlformats.org/drawingml/2006/main"/>
  </p:clrMapOvr>
</p:sld>
</file>