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038f9b9f0a42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1d0f5b375f4092"/>
  </p:sldMasterIdLst>
  <p:sldIdLst>
    <p:sldId xmlns:r="http://schemas.openxmlformats.org/officeDocument/2006/relationships" id="256" r:id="R54d5e049c6cb4292"/>
    <p:sldId xmlns:r="http://schemas.openxmlformats.org/officeDocument/2006/relationships" id="257" r:id="Ra131043532df4797"/>
    <p:sldId xmlns:r="http://schemas.openxmlformats.org/officeDocument/2006/relationships" id="258" r:id="R8a5aa9171aa0423f"/>
    <p:sldId xmlns:r="http://schemas.openxmlformats.org/officeDocument/2006/relationships" id="259" r:id="R7d235457b4c34ccc"/>
    <p:sldId xmlns:r="http://schemas.openxmlformats.org/officeDocument/2006/relationships" id="260" r:id="R1c81ee773e514419"/>
    <p:sldId xmlns:r="http://schemas.openxmlformats.org/officeDocument/2006/relationships" id="261" r:id="R195758ba23f74d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1d0f5b375f4092" /><Relationship Type="http://schemas.openxmlformats.org/officeDocument/2006/relationships/slide" Target="/ppt/slides/slide1.xml" Id="R54d5e049c6cb4292" /><Relationship Type="http://schemas.openxmlformats.org/officeDocument/2006/relationships/slide" Target="/ppt/slides/slide2.xml" Id="Ra131043532df4797" /><Relationship Type="http://schemas.openxmlformats.org/officeDocument/2006/relationships/slide" Target="/ppt/slides/slide3.xml" Id="R8a5aa9171aa0423f" /><Relationship Type="http://schemas.openxmlformats.org/officeDocument/2006/relationships/slide" Target="/ppt/slides/slide4.xml" Id="R7d235457b4c34ccc" /><Relationship Type="http://schemas.openxmlformats.org/officeDocument/2006/relationships/slide" Target="/ppt/slides/slide5.xml" Id="R1c81ee773e514419" /><Relationship Type="http://schemas.openxmlformats.org/officeDocument/2006/relationships/slide" Target="/ppt/slides/slide6.xml" Id="R195758ba23f74d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66f4aa03b542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3eda4744d425f" /><Relationship Type="http://schemas.openxmlformats.org/officeDocument/2006/relationships/theme" Target="/ppt/slideMasters/theme/theme1.xml" Id="R1867579a5cde4e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c3eda4744d42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a78519e3c40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e1cbaa2c242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ca65c8bde4b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3febec63a4d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bd79057ea241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21faca91842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VVS OG SPRINKLER 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OG SPRINKLER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VVS OG SPRINKLER DESIGN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OG SPRINKLER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OG SPRINKLER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OG SPRINKLER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−36 603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34 482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OG SPRINKLER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994 434 845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OG SPRINKLER DESIGN AS</a:t>
            </a:r>
          </a:p>
        </p:txBody>
      </p:sp>
    </p:spTree>
  </p:cSld>
  <p:clrMapOvr>
    <a:masterClrMapping xmlns:a="http://schemas.openxmlformats.org/drawingml/2006/main"/>
  </p:clrMapOvr>
</p:sld>
</file>