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0450c9e4d34c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cad55c18a54c82"/>
  </p:sldMasterIdLst>
  <p:sldIdLst>
    <p:sldId xmlns:r="http://schemas.openxmlformats.org/officeDocument/2006/relationships" id="256" r:id="R41f3b8d7d3fe44ae"/>
    <p:sldId xmlns:r="http://schemas.openxmlformats.org/officeDocument/2006/relationships" id="257" r:id="R5684c2c2283d4a33"/>
    <p:sldId xmlns:r="http://schemas.openxmlformats.org/officeDocument/2006/relationships" id="258" r:id="Re5d4f8d8ee7b4f95"/>
    <p:sldId xmlns:r="http://schemas.openxmlformats.org/officeDocument/2006/relationships" id="259" r:id="R51ed8a3079c74a27"/>
    <p:sldId xmlns:r="http://schemas.openxmlformats.org/officeDocument/2006/relationships" id="260" r:id="Rc511d2c077ab48df"/>
    <p:sldId xmlns:r="http://schemas.openxmlformats.org/officeDocument/2006/relationships" id="261" r:id="R6ecb51cc760946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cad55c18a54c82" /><Relationship Type="http://schemas.openxmlformats.org/officeDocument/2006/relationships/slide" Target="/ppt/slides/slide1.xml" Id="R41f3b8d7d3fe44ae" /><Relationship Type="http://schemas.openxmlformats.org/officeDocument/2006/relationships/slide" Target="/ppt/slides/slide2.xml" Id="R5684c2c2283d4a33" /><Relationship Type="http://schemas.openxmlformats.org/officeDocument/2006/relationships/slide" Target="/ppt/slides/slide3.xml" Id="Re5d4f8d8ee7b4f95" /><Relationship Type="http://schemas.openxmlformats.org/officeDocument/2006/relationships/slide" Target="/ppt/slides/slide4.xml" Id="R51ed8a3079c74a27" /><Relationship Type="http://schemas.openxmlformats.org/officeDocument/2006/relationships/slide" Target="/ppt/slides/slide5.xml" Id="Rc511d2c077ab48df" /><Relationship Type="http://schemas.openxmlformats.org/officeDocument/2006/relationships/slide" Target="/ppt/slides/slide6.xml" Id="R6ecb51cc760946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84500110f34d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9cecffdd94699" /><Relationship Type="http://schemas.openxmlformats.org/officeDocument/2006/relationships/theme" Target="/ppt/slideMasters/theme/theme1.xml" Id="R8393138771d946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49cecffdd946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0409fa10844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530688d0a4b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bde0a3bad44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1bcd3c72545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10656652146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1579c77f64f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JONSTØL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JONSTØL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JONSTØL INVEST AS ble etablert [år] og holder til i Langhus.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JONSTØL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JONSTØL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JONSTØL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LANGBALLE YSTAAS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JONSTØL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Jordbærstien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1405 Langhus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994 429 019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JONSTØL INVEST AS</a:t>
            </a:r>
          </a:p>
        </p:txBody>
      </p:sp>
    </p:spTree>
  </p:cSld>
  <p:clrMapOvr>
    <a:masterClrMapping xmlns:a="http://schemas.openxmlformats.org/drawingml/2006/main"/>
  </p:clrMapOvr>
</p:sld>
</file>