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b410a4d24847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7d89870b024576"/>
  </p:sldMasterIdLst>
  <p:sldIdLst>
    <p:sldId xmlns:r="http://schemas.openxmlformats.org/officeDocument/2006/relationships" id="256" r:id="R060c9d2f1544488a"/>
    <p:sldId xmlns:r="http://schemas.openxmlformats.org/officeDocument/2006/relationships" id="257" r:id="R642c9d698f9b4b4c"/>
    <p:sldId xmlns:r="http://schemas.openxmlformats.org/officeDocument/2006/relationships" id="258" r:id="R0f47522b3ce041c5"/>
    <p:sldId xmlns:r="http://schemas.openxmlformats.org/officeDocument/2006/relationships" id="259" r:id="Rfcddf2543c464f63"/>
    <p:sldId xmlns:r="http://schemas.openxmlformats.org/officeDocument/2006/relationships" id="260" r:id="R68f2394b5beb4677"/>
    <p:sldId xmlns:r="http://schemas.openxmlformats.org/officeDocument/2006/relationships" id="261" r:id="R3f538e6517494f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d89870b024576" /><Relationship Type="http://schemas.openxmlformats.org/officeDocument/2006/relationships/slide" Target="/ppt/slides/slide1.xml" Id="R060c9d2f1544488a" /><Relationship Type="http://schemas.openxmlformats.org/officeDocument/2006/relationships/slide" Target="/ppt/slides/slide2.xml" Id="R642c9d698f9b4b4c" /><Relationship Type="http://schemas.openxmlformats.org/officeDocument/2006/relationships/slide" Target="/ppt/slides/slide3.xml" Id="R0f47522b3ce041c5" /><Relationship Type="http://schemas.openxmlformats.org/officeDocument/2006/relationships/slide" Target="/ppt/slides/slide4.xml" Id="Rfcddf2543c464f63" /><Relationship Type="http://schemas.openxmlformats.org/officeDocument/2006/relationships/slide" Target="/ppt/slides/slide5.xml" Id="R68f2394b5beb4677" /><Relationship Type="http://schemas.openxmlformats.org/officeDocument/2006/relationships/slide" Target="/ppt/slides/slide6.xml" Id="R3f538e6517494f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7a64ab62c4f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7222d55b24e7c" /><Relationship Type="http://schemas.openxmlformats.org/officeDocument/2006/relationships/theme" Target="/ppt/slideMasters/theme/theme1.xml" Id="R00484a8595e045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b7222d55b24e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94a66b2994c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83efa83374a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6a73212f3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7acfc112b44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fad80fed249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98ec884374f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ANDREAS ENDRESEN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Bjerkebakken 77D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89 49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iver.endresen@gmail.com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994 428 519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INVEST AS</a:t>
            </a:r>
          </a:p>
        </p:txBody>
      </p:sp>
    </p:spTree>
  </p:cSld>
  <p:clrMapOvr>
    <a:masterClrMapping xmlns:a="http://schemas.openxmlformats.org/drawingml/2006/main"/>
  </p:clrMapOvr>
</p:sld>
</file>