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2aeb0d184949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b8d713fc6e4e4e"/>
  </p:sldMasterIdLst>
  <p:sldIdLst>
    <p:sldId xmlns:r="http://schemas.openxmlformats.org/officeDocument/2006/relationships" id="256" r:id="R8e53c67b816644a9"/>
    <p:sldId xmlns:r="http://schemas.openxmlformats.org/officeDocument/2006/relationships" id="257" r:id="R0c84ef397b2a4d3c"/>
    <p:sldId xmlns:r="http://schemas.openxmlformats.org/officeDocument/2006/relationships" id="258" r:id="Rd46c31e9ac29412f"/>
    <p:sldId xmlns:r="http://schemas.openxmlformats.org/officeDocument/2006/relationships" id="259" r:id="R6c740821e2fe4da9"/>
    <p:sldId xmlns:r="http://schemas.openxmlformats.org/officeDocument/2006/relationships" id="260" r:id="R36fcf48e51164c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b8d713fc6e4e4e" /><Relationship Type="http://schemas.openxmlformats.org/officeDocument/2006/relationships/slide" Target="/ppt/slides/slide1.xml" Id="R8e53c67b816644a9" /><Relationship Type="http://schemas.openxmlformats.org/officeDocument/2006/relationships/slide" Target="/ppt/slides/slide2.xml" Id="R0c84ef397b2a4d3c" /><Relationship Type="http://schemas.openxmlformats.org/officeDocument/2006/relationships/slide" Target="/ppt/slides/slide3.xml" Id="Rd46c31e9ac29412f" /><Relationship Type="http://schemas.openxmlformats.org/officeDocument/2006/relationships/slide" Target="/ppt/slides/slide4.xml" Id="R6c740821e2fe4da9" /><Relationship Type="http://schemas.openxmlformats.org/officeDocument/2006/relationships/slide" Target="/ppt/slides/slide5.xml" Id="R36fcf48e51164c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7cb7aa0ef42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feb1be7f74221" /><Relationship Type="http://schemas.openxmlformats.org/officeDocument/2006/relationships/theme" Target="/ppt/slideMasters/theme/theme1.xml" Id="R26b89efebd5440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efeb1be7f742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1ddb4951c43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35b76b9cc48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ac3601cc640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1f224987c41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eb5a6a5ae48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BW GAS LPG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GAS LPG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BW GAS LPG III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GAS LPG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GAS LPG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GAS LPG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994 420 992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GAS LPG III AS</a:t>
            </a:r>
          </a:p>
        </p:txBody>
      </p:sp>
    </p:spTree>
  </p:cSld>
  <p:clrMapOvr>
    <a:masterClrMapping xmlns:a="http://schemas.openxmlformats.org/drawingml/2006/main"/>
  </p:clrMapOvr>
</p:sld>
</file>