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7775e6305640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1ab8c55ca04dd4"/>
  </p:sldMasterIdLst>
  <p:sldIdLst>
    <p:sldId xmlns:r="http://schemas.openxmlformats.org/officeDocument/2006/relationships" id="256" r:id="R796936e5dd414146"/>
    <p:sldId xmlns:r="http://schemas.openxmlformats.org/officeDocument/2006/relationships" id="257" r:id="R347c3e9aabec49ed"/>
    <p:sldId xmlns:r="http://schemas.openxmlformats.org/officeDocument/2006/relationships" id="258" r:id="Rc4d9f0ab8ea94cee"/>
    <p:sldId xmlns:r="http://schemas.openxmlformats.org/officeDocument/2006/relationships" id="259" r:id="Rc7e9c81c47a9426c"/>
    <p:sldId xmlns:r="http://schemas.openxmlformats.org/officeDocument/2006/relationships" id="260" r:id="Rbdffc27c6f984071"/>
    <p:sldId xmlns:r="http://schemas.openxmlformats.org/officeDocument/2006/relationships" id="261" r:id="R1196b77de0a04626"/>
    <p:sldId xmlns:r="http://schemas.openxmlformats.org/officeDocument/2006/relationships" id="262" r:id="R25bf7a2b3df043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1ab8c55ca04dd4" /><Relationship Type="http://schemas.openxmlformats.org/officeDocument/2006/relationships/slide" Target="/ppt/slides/slide1.xml" Id="R796936e5dd414146" /><Relationship Type="http://schemas.openxmlformats.org/officeDocument/2006/relationships/slide" Target="/ppt/slides/slide2.xml" Id="R347c3e9aabec49ed" /><Relationship Type="http://schemas.openxmlformats.org/officeDocument/2006/relationships/slide" Target="/ppt/slides/slide3.xml" Id="Rc4d9f0ab8ea94cee" /><Relationship Type="http://schemas.openxmlformats.org/officeDocument/2006/relationships/slide" Target="/ppt/slides/slide4.xml" Id="Rc7e9c81c47a9426c" /><Relationship Type="http://schemas.openxmlformats.org/officeDocument/2006/relationships/slide" Target="/ppt/slides/slide5.xml" Id="Rbdffc27c6f984071" /><Relationship Type="http://schemas.openxmlformats.org/officeDocument/2006/relationships/slide" Target="/ppt/slides/slide6.xml" Id="R1196b77de0a04626" /><Relationship Type="http://schemas.openxmlformats.org/officeDocument/2006/relationships/slide" Target="/ppt/slides/slide7.xml" Id="R25bf7a2b3df043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760dc3ff40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fa99aba114cd6" /><Relationship Type="http://schemas.openxmlformats.org/officeDocument/2006/relationships/theme" Target="/ppt/slideMasters/theme/theme1.xml" Id="R9754bf27841042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fa99aba114c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59e9445de40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a91cdfbc64d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eded882bc49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2498903d746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524c4e9a344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ea1ecdd33242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367a36dab4b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MACAMA ORGANISASJONSUTVIKLING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MACAMA ORGANISASJONSUTVIKLING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MACAMA ORGANISASJONSUTVIKLING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MACAMA ORGANISASJONSUTVIKLING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MACAMA ORGANISASJONSUTVIKLING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MACAMA ORGANISASJONSUTVIKLING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−428 752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−1 095 898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2 672 400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2 824 772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MACAMA ORGANISASJONSUTVIKLING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LYSEBO MARIT ONSHUUS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LYSEBO TORE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MACAMA ORGANISASJONSUTVIKLING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Amtmand Bloms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88 91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994 409 883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MACAMA ORGANISASJONSUTVIKLING AS</a:t>
            </a:r>
          </a:p>
        </p:txBody>
      </p:sp>
    </p:spTree>
  </p:cSld>
  <p:clrMapOvr>
    <a:masterClrMapping xmlns:a="http://schemas.openxmlformats.org/drawingml/2006/main"/>
  </p:clrMapOvr>
</p:sld>
</file>