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1264536e6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b779c708a4a15"/>
  </p:sldMasterIdLst>
  <p:sldIdLst>
    <p:sldId xmlns:r="http://schemas.openxmlformats.org/officeDocument/2006/relationships" id="256" r:id="Re0af219d051b414e"/>
    <p:sldId xmlns:r="http://schemas.openxmlformats.org/officeDocument/2006/relationships" id="257" r:id="Rc184691f30c2480e"/>
    <p:sldId xmlns:r="http://schemas.openxmlformats.org/officeDocument/2006/relationships" id="258" r:id="Rc64dd9d0b939433a"/>
    <p:sldId xmlns:r="http://schemas.openxmlformats.org/officeDocument/2006/relationships" id="259" r:id="Rca62a6d99c654339"/>
    <p:sldId xmlns:r="http://schemas.openxmlformats.org/officeDocument/2006/relationships" id="260" r:id="Raceb38a861e7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b779c708a4a15" /><Relationship Type="http://schemas.openxmlformats.org/officeDocument/2006/relationships/slide" Target="/ppt/slides/slide1.xml" Id="Re0af219d051b414e" /><Relationship Type="http://schemas.openxmlformats.org/officeDocument/2006/relationships/slide" Target="/ppt/slides/slide2.xml" Id="Rc184691f30c2480e" /><Relationship Type="http://schemas.openxmlformats.org/officeDocument/2006/relationships/slide" Target="/ppt/slides/slide3.xml" Id="Rc64dd9d0b939433a" /><Relationship Type="http://schemas.openxmlformats.org/officeDocument/2006/relationships/slide" Target="/ppt/slides/slide4.xml" Id="Rca62a6d99c654339" /><Relationship Type="http://schemas.openxmlformats.org/officeDocument/2006/relationships/slide" Target="/ppt/slides/slide5.xml" Id="Raceb38a861e7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b355e25f8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9c99b97554e93" /><Relationship Type="http://schemas.openxmlformats.org/officeDocument/2006/relationships/theme" Target="/ppt/slideMasters/theme/theme1.xml" Id="Raa92bdb9dda8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19c99b9755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a9469f2f643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6d111240a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730ab84c040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c143d4eb2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10f48774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ASLAKSEN &amp; SHARMA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ASLAKSEN &amp; SHARMA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ASLAKSEN &amp; SHARMA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ASLAKSEN &amp; SHARMA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ASLAKSEN &amp; SHARMA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ASLAKSEN &amp; SHARMA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994 403 761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ASLAKSEN &amp; SHARMA AS</a:t>
            </a:r>
          </a:p>
        </p:txBody>
      </p:sp>
    </p:spTree>
  </p:cSld>
  <p:clrMapOvr>
    <a:masterClrMapping xmlns:a="http://schemas.openxmlformats.org/drawingml/2006/main"/>
  </p:clrMapOvr>
</p:sld>
</file>