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2be33b5377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cb8d4e1b4e4f00"/>
  </p:sldMasterIdLst>
  <p:sldIdLst>
    <p:sldId xmlns:r="http://schemas.openxmlformats.org/officeDocument/2006/relationships" id="256" r:id="R2b4d887c8e9f4105"/>
    <p:sldId xmlns:r="http://schemas.openxmlformats.org/officeDocument/2006/relationships" id="257" r:id="Rc020208008c3427a"/>
    <p:sldId xmlns:r="http://schemas.openxmlformats.org/officeDocument/2006/relationships" id="258" r:id="Ra026b7b8d4c54777"/>
    <p:sldId xmlns:r="http://schemas.openxmlformats.org/officeDocument/2006/relationships" id="259" r:id="R0b820ab737c9424d"/>
    <p:sldId xmlns:r="http://schemas.openxmlformats.org/officeDocument/2006/relationships" id="260" r:id="Rc7cb4bd561da4715"/>
    <p:sldId xmlns:r="http://schemas.openxmlformats.org/officeDocument/2006/relationships" id="261" r:id="R2a8f2d6218f0461a"/>
    <p:sldId xmlns:r="http://schemas.openxmlformats.org/officeDocument/2006/relationships" id="262" r:id="R8500fef0d135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b8d4e1b4e4f00" /><Relationship Type="http://schemas.openxmlformats.org/officeDocument/2006/relationships/slide" Target="/ppt/slides/slide1.xml" Id="R2b4d887c8e9f4105" /><Relationship Type="http://schemas.openxmlformats.org/officeDocument/2006/relationships/slide" Target="/ppt/slides/slide2.xml" Id="Rc020208008c3427a" /><Relationship Type="http://schemas.openxmlformats.org/officeDocument/2006/relationships/slide" Target="/ppt/slides/slide3.xml" Id="Ra026b7b8d4c54777" /><Relationship Type="http://schemas.openxmlformats.org/officeDocument/2006/relationships/slide" Target="/ppt/slides/slide4.xml" Id="R0b820ab737c9424d" /><Relationship Type="http://schemas.openxmlformats.org/officeDocument/2006/relationships/slide" Target="/ppt/slides/slide5.xml" Id="Rc7cb4bd561da4715" /><Relationship Type="http://schemas.openxmlformats.org/officeDocument/2006/relationships/slide" Target="/ppt/slides/slide6.xml" Id="R2a8f2d6218f0461a" /><Relationship Type="http://schemas.openxmlformats.org/officeDocument/2006/relationships/slide" Target="/ppt/slides/slide7.xml" Id="R8500fef0d135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7d35c40ec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a162e6eda4e0c" /><Relationship Type="http://schemas.openxmlformats.org/officeDocument/2006/relationships/theme" Target="/ppt/slideMasters/theme/theme1.xml" Id="Re4cbe767085046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fa162e6eda4e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efad7d694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1c4ca5dd8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9e256134d43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c10c83617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6dda9ff5e40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1861bac9b49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99ab70618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NORBECK 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NORBECK 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NORBECK ENT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NORBECK 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NORBECK 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NORBECK 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9 107 907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864 220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304 629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322 024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7 816 645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NORBECK 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ROGOGJERD NORBECK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RAVO UTVIKLING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NORBECK 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Røtveivegen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mail@exsno.com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994 390 902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NORBECK ENT AS</a:t>
            </a:r>
          </a:p>
        </p:txBody>
      </p:sp>
    </p:spTree>
  </p:cSld>
  <p:clrMapOvr>
    <a:masterClrMapping xmlns:a="http://schemas.openxmlformats.org/drawingml/2006/main"/>
  </p:clrMapOvr>
</p:sld>
</file>