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88b5a68d9a41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bdb7c84a514a5c"/>
  </p:sldMasterIdLst>
  <p:sldIdLst>
    <p:sldId xmlns:r="http://schemas.openxmlformats.org/officeDocument/2006/relationships" id="256" r:id="Rc89c5a8b81b2464d"/>
    <p:sldId xmlns:r="http://schemas.openxmlformats.org/officeDocument/2006/relationships" id="257" r:id="Rcb2cd9627560430e"/>
    <p:sldId xmlns:r="http://schemas.openxmlformats.org/officeDocument/2006/relationships" id="258" r:id="R3d78b970328543b8"/>
    <p:sldId xmlns:r="http://schemas.openxmlformats.org/officeDocument/2006/relationships" id="259" r:id="R051e3b7a373943f4"/>
    <p:sldId xmlns:r="http://schemas.openxmlformats.org/officeDocument/2006/relationships" id="260" r:id="Ra3357d2410f4411f"/>
    <p:sldId xmlns:r="http://schemas.openxmlformats.org/officeDocument/2006/relationships" id="261" r:id="Rc3eb7dbbbd1f4c6c"/>
    <p:sldId xmlns:r="http://schemas.openxmlformats.org/officeDocument/2006/relationships" id="262" r:id="R98cd60d8ee1046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bdb7c84a514a5c" /><Relationship Type="http://schemas.openxmlformats.org/officeDocument/2006/relationships/slide" Target="/ppt/slides/slide1.xml" Id="Rc89c5a8b81b2464d" /><Relationship Type="http://schemas.openxmlformats.org/officeDocument/2006/relationships/slide" Target="/ppt/slides/slide2.xml" Id="Rcb2cd9627560430e" /><Relationship Type="http://schemas.openxmlformats.org/officeDocument/2006/relationships/slide" Target="/ppt/slides/slide3.xml" Id="R3d78b970328543b8" /><Relationship Type="http://schemas.openxmlformats.org/officeDocument/2006/relationships/slide" Target="/ppt/slides/slide4.xml" Id="R051e3b7a373943f4" /><Relationship Type="http://schemas.openxmlformats.org/officeDocument/2006/relationships/slide" Target="/ppt/slides/slide5.xml" Id="Ra3357d2410f4411f" /><Relationship Type="http://schemas.openxmlformats.org/officeDocument/2006/relationships/slide" Target="/ppt/slides/slide6.xml" Id="Rc3eb7dbbbd1f4c6c" /><Relationship Type="http://schemas.openxmlformats.org/officeDocument/2006/relationships/slide" Target="/ppt/slides/slide7.xml" Id="R98cd60d8ee1046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28937790e544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9576c3a724da7" /><Relationship Type="http://schemas.openxmlformats.org/officeDocument/2006/relationships/theme" Target="/ppt/slideMasters/theme/theme1.xml" Id="R8fbdf53741d043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f9576c3a724d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b6a6a5d5c40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d1940765a4b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9818ff3a145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10d2d282545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8d8ffd0684d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c24effc3148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ecc1724c84d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VILBERG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VILBERG UTVIKLING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−45 227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VILBERGMOEN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Langelandsallèen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2050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97 60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semming@wisy.no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994 379 356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VILBERG UTVIKLING AS</a:t>
            </a:r>
          </a:p>
        </p:txBody>
      </p:sp>
    </p:spTree>
  </p:cSld>
  <p:clrMapOvr>
    <a:masterClrMapping xmlns:a="http://schemas.openxmlformats.org/drawingml/2006/main"/>
  </p:clrMapOvr>
</p:sld>
</file>