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0eaf881d1244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c56c05715488f"/>
  </p:sldMasterIdLst>
  <p:sldIdLst>
    <p:sldId xmlns:r="http://schemas.openxmlformats.org/officeDocument/2006/relationships" id="256" r:id="R327b056ec07e471b"/>
    <p:sldId xmlns:r="http://schemas.openxmlformats.org/officeDocument/2006/relationships" id="257" r:id="R8866d582de6849f4"/>
    <p:sldId xmlns:r="http://schemas.openxmlformats.org/officeDocument/2006/relationships" id="258" r:id="R03a06c20dd844486"/>
    <p:sldId xmlns:r="http://schemas.openxmlformats.org/officeDocument/2006/relationships" id="259" r:id="R21920142ebf243a1"/>
    <p:sldId xmlns:r="http://schemas.openxmlformats.org/officeDocument/2006/relationships" id="260" r:id="R442dbc338d2e4f3e"/>
    <p:sldId xmlns:r="http://schemas.openxmlformats.org/officeDocument/2006/relationships" id="261" r:id="Re85b11e7fe3b4c1b"/>
    <p:sldId xmlns:r="http://schemas.openxmlformats.org/officeDocument/2006/relationships" id="262" r:id="Re79b005bcf8543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c56c05715488f" /><Relationship Type="http://schemas.openxmlformats.org/officeDocument/2006/relationships/slide" Target="/ppt/slides/slide1.xml" Id="R327b056ec07e471b" /><Relationship Type="http://schemas.openxmlformats.org/officeDocument/2006/relationships/slide" Target="/ppt/slides/slide2.xml" Id="R8866d582de6849f4" /><Relationship Type="http://schemas.openxmlformats.org/officeDocument/2006/relationships/slide" Target="/ppt/slides/slide3.xml" Id="R03a06c20dd844486" /><Relationship Type="http://schemas.openxmlformats.org/officeDocument/2006/relationships/slide" Target="/ppt/slides/slide4.xml" Id="R21920142ebf243a1" /><Relationship Type="http://schemas.openxmlformats.org/officeDocument/2006/relationships/slide" Target="/ppt/slides/slide5.xml" Id="R442dbc338d2e4f3e" /><Relationship Type="http://schemas.openxmlformats.org/officeDocument/2006/relationships/slide" Target="/ppt/slides/slide6.xml" Id="Re85b11e7fe3b4c1b" /><Relationship Type="http://schemas.openxmlformats.org/officeDocument/2006/relationships/slide" Target="/ppt/slides/slide7.xml" Id="Re79b005bcf8543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67cb7404f47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293412f5047d2" /><Relationship Type="http://schemas.openxmlformats.org/officeDocument/2006/relationships/theme" Target="/ppt/slideMasters/theme/theme1.xml" Id="Rcbd4c8725f4b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8293412f5047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80d8f7ea043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29553c94741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943500c0541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0281ae5bd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f9476b9054b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be770854a4f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b5901522142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GAMLE 3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3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3 HUS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3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3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3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23 584 163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7 802 138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5 049 769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16 750 241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25 512 268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3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FURNES SAMUELSEN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SKURTVEIT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LAFT &amp; BYGG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SCHROLL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SYSTAD KONSULT AS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3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Bellgården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maria@gamle3hus.no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www.gamle3hus.no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994 377 205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3 HUS AS</a:t>
            </a:r>
          </a:p>
        </p:txBody>
      </p:sp>
    </p:spTree>
  </p:cSld>
  <p:clrMapOvr>
    <a:masterClrMapping xmlns:a="http://schemas.openxmlformats.org/drawingml/2006/main"/>
  </p:clrMapOvr>
</p:sld>
</file>