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752b04a5bda4d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0a310cecfc410f"/>
  </p:sldMasterIdLst>
  <p:sldIdLst>
    <p:sldId xmlns:r="http://schemas.openxmlformats.org/officeDocument/2006/relationships" id="256" r:id="Rc0818dbdeed3464b"/>
    <p:sldId xmlns:r="http://schemas.openxmlformats.org/officeDocument/2006/relationships" id="257" r:id="Rc27812b3f01140db"/>
    <p:sldId xmlns:r="http://schemas.openxmlformats.org/officeDocument/2006/relationships" id="258" r:id="R0a0b14d645fd401f"/>
    <p:sldId xmlns:r="http://schemas.openxmlformats.org/officeDocument/2006/relationships" id="259" r:id="R7a0fa972e7bc4f82"/>
    <p:sldId xmlns:r="http://schemas.openxmlformats.org/officeDocument/2006/relationships" id="260" r:id="R0be4170a51534e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0a310cecfc410f" /><Relationship Type="http://schemas.openxmlformats.org/officeDocument/2006/relationships/slide" Target="/ppt/slides/slide1.xml" Id="Rc0818dbdeed3464b" /><Relationship Type="http://schemas.openxmlformats.org/officeDocument/2006/relationships/slide" Target="/ppt/slides/slide2.xml" Id="Rc27812b3f01140db" /><Relationship Type="http://schemas.openxmlformats.org/officeDocument/2006/relationships/slide" Target="/ppt/slides/slide3.xml" Id="R0a0b14d645fd401f" /><Relationship Type="http://schemas.openxmlformats.org/officeDocument/2006/relationships/slide" Target="/ppt/slides/slide4.xml" Id="R7a0fa972e7bc4f82" /><Relationship Type="http://schemas.openxmlformats.org/officeDocument/2006/relationships/slide" Target="/ppt/slides/slide5.xml" Id="R0be4170a51534e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32569f62c441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b842745204bb7" /><Relationship Type="http://schemas.openxmlformats.org/officeDocument/2006/relationships/theme" Target="/ppt/slideMasters/theme/theme1.xml" Id="Re86e8694ee0c41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4b842745204bb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0d8701b22141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432c5187041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988ca58dd3436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2ee480a264b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12ecab74874cc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ELEMENTSYSTEM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ELEMENTSYSTEM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994 375 997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ELEMENTSYSTEM AS</a:t>
            </a:r>
          </a:p>
        </p:txBody>
      </p:sp>
    </p:spTree>
  </p:cSld>
  <p:clrMapOvr>
    <a:masterClrMapping xmlns:a="http://schemas.openxmlformats.org/drawingml/2006/main"/>
  </p:clrMapOvr>
</p:sld>
</file>