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f46aab3fb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5762fbbc7844f7"/>
  </p:sldMasterIdLst>
  <p:sldIdLst>
    <p:sldId xmlns:r="http://schemas.openxmlformats.org/officeDocument/2006/relationships" id="256" r:id="R6fbc40fc5b9e4caa"/>
    <p:sldId xmlns:r="http://schemas.openxmlformats.org/officeDocument/2006/relationships" id="257" r:id="Rc20cb1ab0c684da2"/>
    <p:sldId xmlns:r="http://schemas.openxmlformats.org/officeDocument/2006/relationships" id="258" r:id="Rc7ad468a0eda4277"/>
    <p:sldId xmlns:r="http://schemas.openxmlformats.org/officeDocument/2006/relationships" id="259" r:id="Rf56e2810f5e84eb7"/>
    <p:sldId xmlns:r="http://schemas.openxmlformats.org/officeDocument/2006/relationships" id="260" r:id="Ra63705cd3d1247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762fbbc7844f7" /><Relationship Type="http://schemas.openxmlformats.org/officeDocument/2006/relationships/slide" Target="/ppt/slides/slide1.xml" Id="R6fbc40fc5b9e4caa" /><Relationship Type="http://schemas.openxmlformats.org/officeDocument/2006/relationships/slide" Target="/ppt/slides/slide2.xml" Id="Rc20cb1ab0c684da2" /><Relationship Type="http://schemas.openxmlformats.org/officeDocument/2006/relationships/slide" Target="/ppt/slides/slide3.xml" Id="Rc7ad468a0eda4277" /><Relationship Type="http://schemas.openxmlformats.org/officeDocument/2006/relationships/slide" Target="/ppt/slides/slide4.xml" Id="Rf56e2810f5e84eb7" /><Relationship Type="http://schemas.openxmlformats.org/officeDocument/2006/relationships/slide" Target="/ppt/slides/slide5.xml" Id="Ra63705cd3d1247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e48c26737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60a8535564989" /><Relationship Type="http://schemas.openxmlformats.org/officeDocument/2006/relationships/theme" Target="/ppt/slideMasters/theme/theme1.xml" Id="Rf3672de35b8b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b60a853556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db664779b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2eb3ede6d48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d08249497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181449f55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25b7269de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VEX STAVANGER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VEX STAVANGER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994 358 642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VEX STAVANGER AS</a:t>
            </a:r>
          </a:p>
        </p:txBody>
      </p:sp>
    </p:spTree>
  </p:cSld>
  <p:clrMapOvr>
    <a:masterClrMapping xmlns:a="http://schemas.openxmlformats.org/drawingml/2006/main"/>
  </p:clrMapOvr>
</p:sld>
</file>