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fe6381d92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8fa984cf94cab"/>
  </p:sldMasterIdLst>
  <p:sldIdLst>
    <p:sldId xmlns:r="http://schemas.openxmlformats.org/officeDocument/2006/relationships" id="256" r:id="Rb6f3931c25c841b5"/>
    <p:sldId xmlns:r="http://schemas.openxmlformats.org/officeDocument/2006/relationships" id="257" r:id="R4a41add5109f4eeb"/>
    <p:sldId xmlns:r="http://schemas.openxmlformats.org/officeDocument/2006/relationships" id="258" r:id="R746754f8cdc9448b"/>
    <p:sldId xmlns:r="http://schemas.openxmlformats.org/officeDocument/2006/relationships" id="259" r:id="R8665de0679fa4dc3"/>
    <p:sldId xmlns:r="http://schemas.openxmlformats.org/officeDocument/2006/relationships" id="260" r:id="R7b174a7e83174819"/>
    <p:sldId xmlns:r="http://schemas.openxmlformats.org/officeDocument/2006/relationships" id="261" r:id="Rb9666ccd53c7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8fa984cf94cab" /><Relationship Type="http://schemas.openxmlformats.org/officeDocument/2006/relationships/slide" Target="/ppt/slides/slide1.xml" Id="Rb6f3931c25c841b5" /><Relationship Type="http://schemas.openxmlformats.org/officeDocument/2006/relationships/slide" Target="/ppt/slides/slide2.xml" Id="R4a41add5109f4eeb" /><Relationship Type="http://schemas.openxmlformats.org/officeDocument/2006/relationships/slide" Target="/ppt/slides/slide3.xml" Id="R746754f8cdc9448b" /><Relationship Type="http://schemas.openxmlformats.org/officeDocument/2006/relationships/slide" Target="/ppt/slides/slide4.xml" Id="R8665de0679fa4dc3" /><Relationship Type="http://schemas.openxmlformats.org/officeDocument/2006/relationships/slide" Target="/ppt/slides/slide5.xml" Id="R7b174a7e83174819" /><Relationship Type="http://schemas.openxmlformats.org/officeDocument/2006/relationships/slide" Target="/ppt/slides/slide6.xml" Id="Rb9666ccd53c7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c7f18fbfe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45b2ac4b744ec" /><Relationship Type="http://schemas.openxmlformats.org/officeDocument/2006/relationships/theme" Target="/ppt/slideMasters/theme/theme1.xml" Id="R3e3547591ff4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345b2ac4b744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114b074348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e25bd974c42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085573dd045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a67331534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108a9cbec41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c29ff72ae4c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VOSS PRENTEVERK GRAFISKE TENESTER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 PRENTEVERK GRAFISKE TENESTER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2 867 265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229 991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994 341 898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PRENTEVERK GRAFISKE TENESTER AS</a:t>
            </a:r>
          </a:p>
        </p:txBody>
      </p:sp>
    </p:spTree>
  </p:cSld>
  <p:clrMapOvr>
    <a:masterClrMapping xmlns:a="http://schemas.openxmlformats.org/drawingml/2006/main"/>
  </p:clrMapOvr>
</p:sld>
</file>