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0e416a61f44d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9b43019e6d4373"/>
  </p:sldMasterIdLst>
  <p:sldIdLst>
    <p:sldId xmlns:r="http://schemas.openxmlformats.org/officeDocument/2006/relationships" id="256" r:id="R02eb4cf4b00c40a3"/>
    <p:sldId xmlns:r="http://schemas.openxmlformats.org/officeDocument/2006/relationships" id="257" r:id="Rdc2a70f875504308"/>
    <p:sldId xmlns:r="http://schemas.openxmlformats.org/officeDocument/2006/relationships" id="258" r:id="R0b240e22d2834c32"/>
    <p:sldId xmlns:r="http://schemas.openxmlformats.org/officeDocument/2006/relationships" id="259" r:id="R17c775636ab445f3"/>
    <p:sldId xmlns:r="http://schemas.openxmlformats.org/officeDocument/2006/relationships" id="260" r:id="Rc3e7efabedac46a2"/>
    <p:sldId xmlns:r="http://schemas.openxmlformats.org/officeDocument/2006/relationships" id="261" r:id="R60bfc13aa9ee4840"/>
    <p:sldId xmlns:r="http://schemas.openxmlformats.org/officeDocument/2006/relationships" id="262" r:id="R7ad3ca7328a44e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9b43019e6d4373" /><Relationship Type="http://schemas.openxmlformats.org/officeDocument/2006/relationships/slide" Target="/ppt/slides/slide1.xml" Id="R02eb4cf4b00c40a3" /><Relationship Type="http://schemas.openxmlformats.org/officeDocument/2006/relationships/slide" Target="/ppt/slides/slide2.xml" Id="Rdc2a70f875504308" /><Relationship Type="http://schemas.openxmlformats.org/officeDocument/2006/relationships/slide" Target="/ppt/slides/slide3.xml" Id="R0b240e22d2834c32" /><Relationship Type="http://schemas.openxmlformats.org/officeDocument/2006/relationships/slide" Target="/ppt/slides/slide4.xml" Id="R17c775636ab445f3" /><Relationship Type="http://schemas.openxmlformats.org/officeDocument/2006/relationships/slide" Target="/ppt/slides/slide5.xml" Id="Rc3e7efabedac46a2" /><Relationship Type="http://schemas.openxmlformats.org/officeDocument/2006/relationships/slide" Target="/ppt/slides/slide6.xml" Id="R60bfc13aa9ee4840" /><Relationship Type="http://schemas.openxmlformats.org/officeDocument/2006/relationships/slide" Target="/ppt/slides/slide7.xml" Id="R7ad3ca7328a44e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68c87178934b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0557833a4e423f" /><Relationship Type="http://schemas.openxmlformats.org/officeDocument/2006/relationships/theme" Target="/ppt/slideMasters/theme/theme1.xml" Id="R61638035831e4b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0557833a4e42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599ab6542242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d4099ef54047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9dc0e6daae45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098800bd0449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dbe63e1d9048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05be14c9f9416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11002fb25049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BRYO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BRYO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BRYO AS ble etablert [år] og holder til i Tiller.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BRYO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BRYO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BRYO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573 500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−3 158 183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997 444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44 677 153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73 010 871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BRYO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LILLEJORD CHRIS ANDRE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BRYO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Ivar Lykkes veg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7075 Tiller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994 339 869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BRYO AS</a:t>
            </a:r>
          </a:p>
        </p:txBody>
      </p:sp>
    </p:spTree>
  </p:cSld>
  <p:clrMapOvr>
    <a:masterClrMapping xmlns:a="http://schemas.openxmlformats.org/drawingml/2006/main"/>
  </p:clrMapOvr>
</p:sld>
</file>