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649b5f1714b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6cef45f16e4c1e"/>
  </p:sldMasterIdLst>
  <p:sldIdLst>
    <p:sldId xmlns:r="http://schemas.openxmlformats.org/officeDocument/2006/relationships" id="256" r:id="R8e0de95aefe54524"/>
    <p:sldId xmlns:r="http://schemas.openxmlformats.org/officeDocument/2006/relationships" id="257" r:id="Rb63ceb5b1526487d"/>
    <p:sldId xmlns:r="http://schemas.openxmlformats.org/officeDocument/2006/relationships" id="258" r:id="Re388f96ed1414cd8"/>
    <p:sldId xmlns:r="http://schemas.openxmlformats.org/officeDocument/2006/relationships" id="259" r:id="Ra3133ddf5bb44761"/>
    <p:sldId xmlns:r="http://schemas.openxmlformats.org/officeDocument/2006/relationships" id="260" r:id="R7f80f89d6bb4400a"/>
    <p:sldId xmlns:r="http://schemas.openxmlformats.org/officeDocument/2006/relationships" id="261" r:id="R22aaf373ef084f3b"/>
    <p:sldId xmlns:r="http://schemas.openxmlformats.org/officeDocument/2006/relationships" id="262" r:id="R6e1066b7363d46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6cef45f16e4c1e" /><Relationship Type="http://schemas.openxmlformats.org/officeDocument/2006/relationships/slide" Target="/ppt/slides/slide1.xml" Id="R8e0de95aefe54524" /><Relationship Type="http://schemas.openxmlformats.org/officeDocument/2006/relationships/slide" Target="/ppt/slides/slide2.xml" Id="Rb63ceb5b1526487d" /><Relationship Type="http://schemas.openxmlformats.org/officeDocument/2006/relationships/slide" Target="/ppt/slides/slide3.xml" Id="Re388f96ed1414cd8" /><Relationship Type="http://schemas.openxmlformats.org/officeDocument/2006/relationships/slide" Target="/ppt/slides/slide4.xml" Id="Ra3133ddf5bb44761" /><Relationship Type="http://schemas.openxmlformats.org/officeDocument/2006/relationships/slide" Target="/ppt/slides/slide5.xml" Id="R7f80f89d6bb4400a" /><Relationship Type="http://schemas.openxmlformats.org/officeDocument/2006/relationships/slide" Target="/ppt/slides/slide6.xml" Id="R22aaf373ef084f3b" /><Relationship Type="http://schemas.openxmlformats.org/officeDocument/2006/relationships/slide" Target="/ppt/slides/slide7.xml" Id="R6e1066b7363d46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7409c18b044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3f74c94494eb6" /><Relationship Type="http://schemas.openxmlformats.org/officeDocument/2006/relationships/theme" Target="/ppt/slideMasters/theme/theme1.xml" Id="R81eac087fb7947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83f74c94494e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33c90768744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c34f2725f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c0bf3a4eb44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6835668254f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01fabdd3244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d0ea078c04f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7b5c54a5347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HYDRIGO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HYDRIGO AS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VEIT HOLDING AS  –  41,4 %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BAF HOLDING AS  –  22,4 %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LINSON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INVESTITUDE AS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PIR MANAGEMENT AS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EIRIKSSON NYSKAPING AS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7398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994 338 579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HYDRIGO AS</a:t>
            </a:r>
          </a:p>
        </p:txBody>
      </p:sp>
    </p:spTree>
  </p:cSld>
  <p:clrMapOvr>
    <a:masterClrMapping xmlns:a="http://schemas.openxmlformats.org/drawingml/2006/main"/>
  </p:clrMapOvr>
</p:sld>
</file>