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967e7840c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8039a67044e43"/>
  </p:sldMasterIdLst>
  <p:sldIdLst>
    <p:sldId xmlns:r="http://schemas.openxmlformats.org/officeDocument/2006/relationships" id="256" r:id="R4cf0bd0b62f24166"/>
    <p:sldId xmlns:r="http://schemas.openxmlformats.org/officeDocument/2006/relationships" id="257" r:id="R7804c58823f04a52"/>
    <p:sldId xmlns:r="http://schemas.openxmlformats.org/officeDocument/2006/relationships" id="258" r:id="Rd3b0dcecdb854386"/>
    <p:sldId xmlns:r="http://schemas.openxmlformats.org/officeDocument/2006/relationships" id="259" r:id="R8ba59fa4944a4635"/>
    <p:sldId xmlns:r="http://schemas.openxmlformats.org/officeDocument/2006/relationships" id="260" r:id="R83a420fe1f62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8039a67044e43" /><Relationship Type="http://schemas.openxmlformats.org/officeDocument/2006/relationships/slide" Target="/ppt/slides/slide1.xml" Id="R4cf0bd0b62f24166" /><Relationship Type="http://schemas.openxmlformats.org/officeDocument/2006/relationships/slide" Target="/ppt/slides/slide2.xml" Id="R7804c58823f04a52" /><Relationship Type="http://schemas.openxmlformats.org/officeDocument/2006/relationships/slide" Target="/ppt/slides/slide3.xml" Id="Rd3b0dcecdb854386" /><Relationship Type="http://schemas.openxmlformats.org/officeDocument/2006/relationships/slide" Target="/ppt/slides/slide4.xml" Id="R8ba59fa4944a4635" /><Relationship Type="http://schemas.openxmlformats.org/officeDocument/2006/relationships/slide" Target="/ppt/slides/slide5.xml" Id="R83a420fe1f62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4bb7b8a5c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fffa559f74f2a" /><Relationship Type="http://schemas.openxmlformats.org/officeDocument/2006/relationships/theme" Target="/ppt/slideMasters/theme/theme1.xml" Id="R223489bdfaa843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fffa559f7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bc3a8533547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f4493968f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80d6638b3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9018bd1ac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f388a125247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RASERAV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RASERAV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RASERAV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RASERAV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RASERAV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RASERAV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994 332 880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RASERAV 1 AS</a:t>
            </a:r>
          </a:p>
        </p:txBody>
      </p:sp>
    </p:spTree>
  </p:cSld>
  <p:clrMapOvr>
    <a:masterClrMapping xmlns:a="http://schemas.openxmlformats.org/drawingml/2006/main"/>
  </p:clrMapOvr>
</p:sld>
</file>