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234f89a6174a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c7bbdfbe584942"/>
  </p:sldMasterIdLst>
  <p:sldIdLst>
    <p:sldId xmlns:r="http://schemas.openxmlformats.org/officeDocument/2006/relationships" id="256" r:id="Rf5b3f4e26bc64bfc"/>
    <p:sldId xmlns:r="http://schemas.openxmlformats.org/officeDocument/2006/relationships" id="257" r:id="R1127104e9211486a"/>
    <p:sldId xmlns:r="http://schemas.openxmlformats.org/officeDocument/2006/relationships" id="258" r:id="R2dda9814d8ac4eae"/>
    <p:sldId xmlns:r="http://schemas.openxmlformats.org/officeDocument/2006/relationships" id="259" r:id="R8117016270344106"/>
    <p:sldId xmlns:r="http://schemas.openxmlformats.org/officeDocument/2006/relationships" id="260" r:id="R1dcc872e8ecb46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c7bbdfbe584942" /><Relationship Type="http://schemas.openxmlformats.org/officeDocument/2006/relationships/slide" Target="/ppt/slides/slide1.xml" Id="Rf5b3f4e26bc64bfc" /><Relationship Type="http://schemas.openxmlformats.org/officeDocument/2006/relationships/slide" Target="/ppt/slides/slide2.xml" Id="R1127104e9211486a" /><Relationship Type="http://schemas.openxmlformats.org/officeDocument/2006/relationships/slide" Target="/ppt/slides/slide3.xml" Id="R2dda9814d8ac4eae" /><Relationship Type="http://schemas.openxmlformats.org/officeDocument/2006/relationships/slide" Target="/ppt/slides/slide4.xml" Id="R8117016270344106" /><Relationship Type="http://schemas.openxmlformats.org/officeDocument/2006/relationships/slide" Target="/ppt/slides/slide5.xml" Id="R1dcc872e8ecb46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8823c9570f44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48dd03c364a65" /><Relationship Type="http://schemas.openxmlformats.org/officeDocument/2006/relationships/theme" Target="/ppt/slideMasters/theme/theme1.xml" Id="Rb8ac73a2b6684d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948dd03c364a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e76900affa46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6d0d91b90d41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b05cac896945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d2d65a15a474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40d531faee4c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GULSKOGEN MULTIMEDIA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GULSKOGEN MULTIMEDIA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GULSKOGEN MULTIMEDIA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GULSKOGEN MULTIMEDIA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GULSKOGEN MULTIMEDIA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GULSKOGEN MULTIMEDIA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994 331 469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GULSKOGEN MULTIMEDIA AS</a:t>
            </a:r>
          </a:p>
        </p:txBody>
      </p:sp>
    </p:spTree>
  </p:cSld>
  <p:clrMapOvr>
    <a:masterClrMapping xmlns:a="http://schemas.openxmlformats.org/drawingml/2006/main"/>
  </p:clrMapOvr>
</p:sld>
</file>