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572848fb774f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a6ac0aa196439c"/>
  </p:sldMasterIdLst>
  <p:sldIdLst>
    <p:sldId xmlns:r="http://schemas.openxmlformats.org/officeDocument/2006/relationships" id="256" r:id="Re2950e83b90a43eb"/>
    <p:sldId xmlns:r="http://schemas.openxmlformats.org/officeDocument/2006/relationships" id="257" r:id="R4c18c06f4cfd490a"/>
    <p:sldId xmlns:r="http://schemas.openxmlformats.org/officeDocument/2006/relationships" id="258" r:id="R7e4e4c8eb015438c"/>
    <p:sldId xmlns:r="http://schemas.openxmlformats.org/officeDocument/2006/relationships" id="259" r:id="Rbd501a98d6e34f0b"/>
    <p:sldId xmlns:r="http://schemas.openxmlformats.org/officeDocument/2006/relationships" id="260" r:id="Rd54d97bb347f4f3b"/>
    <p:sldId xmlns:r="http://schemas.openxmlformats.org/officeDocument/2006/relationships" id="261" r:id="R1ee4f8ccb54147f4"/>
    <p:sldId xmlns:r="http://schemas.openxmlformats.org/officeDocument/2006/relationships" id="262" r:id="Rd3c4d989b1d64c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a6ac0aa196439c" /><Relationship Type="http://schemas.openxmlformats.org/officeDocument/2006/relationships/slide" Target="/ppt/slides/slide1.xml" Id="Re2950e83b90a43eb" /><Relationship Type="http://schemas.openxmlformats.org/officeDocument/2006/relationships/slide" Target="/ppt/slides/slide2.xml" Id="R4c18c06f4cfd490a" /><Relationship Type="http://schemas.openxmlformats.org/officeDocument/2006/relationships/slide" Target="/ppt/slides/slide3.xml" Id="R7e4e4c8eb015438c" /><Relationship Type="http://schemas.openxmlformats.org/officeDocument/2006/relationships/slide" Target="/ppt/slides/slide4.xml" Id="Rbd501a98d6e34f0b" /><Relationship Type="http://schemas.openxmlformats.org/officeDocument/2006/relationships/slide" Target="/ppt/slides/slide5.xml" Id="Rd54d97bb347f4f3b" /><Relationship Type="http://schemas.openxmlformats.org/officeDocument/2006/relationships/slide" Target="/ppt/slides/slide6.xml" Id="R1ee4f8ccb54147f4" /><Relationship Type="http://schemas.openxmlformats.org/officeDocument/2006/relationships/slide" Target="/ppt/slides/slide7.xml" Id="Rd3c4d989b1d64c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0fa53bac3d4f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acdb8ef0f483a" /><Relationship Type="http://schemas.openxmlformats.org/officeDocument/2006/relationships/theme" Target="/ppt/slideMasters/theme/theme1.xml" Id="R198a0dc8499646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6acdb8ef0f48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52bd0600d48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1309a0665f4e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30f1611af84f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93b6be3ae448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e61e671cab46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2642753ad34d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8e8e66cc7b49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SERVICE OG VEDLIKEHOLD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SERVICE OG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SERVICE OG VEDLIKEHOLD AS ble etablert [år] og holder til i Biristrand.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SERVICE OG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SERVICE OG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SERVICE OG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17 540 681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854 743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147 549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−517 870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11 539 786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SERVICE OG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KRISTIAN TRANBERG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SERVICE OG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Biristrandvegen 759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2837 Biristrand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tranberg@biristrand.no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994 297 147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SERVICE OG VEDLIKEHOLD AS</a:t>
            </a:r>
          </a:p>
        </p:txBody>
      </p:sp>
    </p:spTree>
  </p:cSld>
  <p:clrMapOvr>
    <a:masterClrMapping xmlns:a="http://schemas.openxmlformats.org/drawingml/2006/main"/>
  </p:clrMapOvr>
</p:sld>
</file>