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1cce874c7c4e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7643d3873d4542"/>
  </p:sldMasterIdLst>
  <p:sldIdLst>
    <p:sldId xmlns:r="http://schemas.openxmlformats.org/officeDocument/2006/relationships" id="256" r:id="R7d2a78899c5f4943"/>
    <p:sldId xmlns:r="http://schemas.openxmlformats.org/officeDocument/2006/relationships" id="257" r:id="R7b21e019f4634d67"/>
    <p:sldId xmlns:r="http://schemas.openxmlformats.org/officeDocument/2006/relationships" id="258" r:id="R73f64e10dc31450c"/>
    <p:sldId xmlns:r="http://schemas.openxmlformats.org/officeDocument/2006/relationships" id="259" r:id="R69c10e7847a444d0"/>
    <p:sldId xmlns:r="http://schemas.openxmlformats.org/officeDocument/2006/relationships" id="260" r:id="R5ed3bce2516b449b"/>
    <p:sldId xmlns:r="http://schemas.openxmlformats.org/officeDocument/2006/relationships" id="261" r:id="Re729b3d2cca54ce2"/>
    <p:sldId xmlns:r="http://schemas.openxmlformats.org/officeDocument/2006/relationships" id="262" r:id="R86af618fac2b4b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643d3873d4542" /><Relationship Type="http://schemas.openxmlformats.org/officeDocument/2006/relationships/slide" Target="/ppt/slides/slide1.xml" Id="R7d2a78899c5f4943" /><Relationship Type="http://schemas.openxmlformats.org/officeDocument/2006/relationships/slide" Target="/ppt/slides/slide2.xml" Id="R7b21e019f4634d67" /><Relationship Type="http://schemas.openxmlformats.org/officeDocument/2006/relationships/slide" Target="/ppt/slides/slide3.xml" Id="R73f64e10dc31450c" /><Relationship Type="http://schemas.openxmlformats.org/officeDocument/2006/relationships/slide" Target="/ppt/slides/slide4.xml" Id="R69c10e7847a444d0" /><Relationship Type="http://schemas.openxmlformats.org/officeDocument/2006/relationships/slide" Target="/ppt/slides/slide5.xml" Id="R5ed3bce2516b449b" /><Relationship Type="http://schemas.openxmlformats.org/officeDocument/2006/relationships/slide" Target="/ppt/slides/slide6.xml" Id="Re729b3d2cca54ce2" /><Relationship Type="http://schemas.openxmlformats.org/officeDocument/2006/relationships/slide" Target="/ppt/slides/slide7.xml" Id="R86af618fac2b4b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5327bc350148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f682d0f694329" /><Relationship Type="http://schemas.openxmlformats.org/officeDocument/2006/relationships/theme" Target="/ppt/slideMasters/theme/theme1.xml" Id="R03af9fd9f75340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7f682d0f6943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236696bcb40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0af78950442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7e2b6904a4a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08e14fe8341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6939ea60c4e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4406a4fee4a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5b70fa31447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KRAFTVERK ØYVIND GUNDERSEN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KRAFTVERK ØYVIND 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KRAFTVERK ØYVIND GUNDERSEN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KRAFTVERK ØYVIND 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KRAFTVERK ØYVIND 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KRAFTVERK ØYVIND 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815 138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−2 241 179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−1 244 646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26 428 796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26 772 075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KRAFTVERK ØYVIND 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ØYVIND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MARIELLE H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ØYVIND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SONDRE HEIA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VENEMYR CARINA HEIA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KRAFTVERK ØYVIND 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Assæveien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4848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994 277 804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KRAFTVERK ØYVIND GUNDERSEN AS</a:t>
            </a:r>
          </a:p>
        </p:txBody>
      </p:sp>
    </p:spTree>
  </p:cSld>
  <p:clrMapOvr>
    <a:masterClrMapping xmlns:a="http://schemas.openxmlformats.org/drawingml/2006/main"/>
  </p:clrMapOvr>
</p:sld>
</file>