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4887eda5405482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d09cfbf9de341f3"/>
  </p:sldMasterIdLst>
  <p:sldIdLst>
    <p:sldId xmlns:r="http://schemas.openxmlformats.org/officeDocument/2006/relationships" id="256" r:id="Rd54d32babebf4775"/>
    <p:sldId xmlns:r="http://schemas.openxmlformats.org/officeDocument/2006/relationships" id="257" r:id="Rffda09b8989f4708"/>
    <p:sldId xmlns:r="http://schemas.openxmlformats.org/officeDocument/2006/relationships" id="258" r:id="R0f4e41d09fc7452e"/>
    <p:sldId xmlns:r="http://schemas.openxmlformats.org/officeDocument/2006/relationships" id="259" r:id="Rf3d0342f4f4547f1"/>
    <p:sldId xmlns:r="http://schemas.openxmlformats.org/officeDocument/2006/relationships" id="260" r:id="R20352010b5d44900"/>
    <p:sldId xmlns:r="http://schemas.openxmlformats.org/officeDocument/2006/relationships" id="261" r:id="R458f4af941a84446"/>
    <p:sldId xmlns:r="http://schemas.openxmlformats.org/officeDocument/2006/relationships" id="262" r:id="Rf2629240648747c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d09cfbf9de341f3" /><Relationship Type="http://schemas.openxmlformats.org/officeDocument/2006/relationships/slide" Target="/ppt/slides/slide1.xml" Id="Rd54d32babebf4775" /><Relationship Type="http://schemas.openxmlformats.org/officeDocument/2006/relationships/slide" Target="/ppt/slides/slide2.xml" Id="Rffda09b8989f4708" /><Relationship Type="http://schemas.openxmlformats.org/officeDocument/2006/relationships/slide" Target="/ppt/slides/slide3.xml" Id="R0f4e41d09fc7452e" /><Relationship Type="http://schemas.openxmlformats.org/officeDocument/2006/relationships/slide" Target="/ppt/slides/slide4.xml" Id="Rf3d0342f4f4547f1" /><Relationship Type="http://schemas.openxmlformats.org/officeDocument/2006/relationships/slide" Target="/ppt/slides/slide5.xml" Id="R20352010b5d44900" /><Relationship Type="http://schemas.openxmlformats.org/officeDocument/2006/relationships/slide" Target="/ppt/slides/slide6.xml" Id="R458f4af941a84446" /><Relationship Type="http://schemas.openxmlformats.org/officeDocument/2006/relationships/slide" Target="/ppt/slides/slide7.xml" Id="Rf2629240648747c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5d485e7961c48e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c2a5c063db4670" /><Relationship Type="http://schemas.openxmlformats.org/officeDocument/2006/relationships/theme" Target="/ppt/slideMasters/theme/theme1.xml" Id="Ra85c849b191a4a8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3c2a5c063db467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b0e8793ca64cd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73664104ab467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ae1452b0dd419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accffb474c4b6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df4639f9154f8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09dbdc3ffd47c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d282c991c2495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GRANLI FISKERI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GRANLI FISKERI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GRANLI FISKERI AS ble etablert [år] og holder til i Nord-lenangen.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GRANLI FISKERI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GRANLI FISKERI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GRANLI FISKERI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30 015 490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2 426 499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−5 646 922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−17 613 952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100 740 201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GRANLI FISKERI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GRANLI STEN RAGNAR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GRANLI FISKERI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Nygårdstranda 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9068 Nord-lenangen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994 267 264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GRANLI FISKERI AS</a:t>
            </a:r>
          </a:p>
        </p:txBody>
      </p:sp>
    </p:spTree>
  </p:cSld>
  <p:clrMapOvr>
    <a:masterClrMapping xmlns:a="http://schemas.openxmlformats.org/drawingml/2006/main"/>
  </p:clrMapOvr>
</p:sld>
</file>