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98c500707f44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5f836fdb3749aa"/>
  </p:sldMasterIdLst>
  <p:sldIdLst>
    <p:sldId xmlns:r="http://schemas.openxmlformats.org/officeDocument/2006/relationships" id="256" r:id="R07461823f7884312"/>
    <p:sldId xmlns:r="http://schemas.openxmlformats.org/officeDocument/2006/relationships" id="257" r:id="Ra00807e20662414c"/>
    <p:sldId xmlns:r="http://schemas.openxmlformats.org/officeDocument/2006/relationships" id="258" r:id="Rde9e050c08344343"/>
    <p:sldId xmlns:r="http://schemas.openxmlformats.org/officeDocument/2006/relationships" id="259" r:id="R40c5f683e3b64f69"/>
    <p:sldId xmlns:r="http://schemas.openxmlformats.org/officeDocument/2006/relationships" id="260" r:id="R907cd49c2aed4130"/>
    <p:sldId xmlns:r="http://schemas.openxmlformats.org/officeDocument/2006/relationships" id="261" r:id="R09525ed4b00543b0"/>
    <p:sldId xmlns:r="http://schemas.openxmlformats.org/officeDocument/2006/relationships" id="262" r:id="Ra7886bd9ea2e49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5f836fdb3749aa" /><Relationship Type="http://schemas.openxmlformats.org/officeDocument/2006/relationships/slide" Target="/ppt/slides/slide1.xml" Id="R07461823f7884312" /><Relationship Type="http://schemas.openxmlformats.org/officeDocument/2006/relationships/slide" Target="/ppt/slides/slide2.xml" Id="Ra00807e20662414c" /><Relationship Type="http://schemas.openxmlformats.org/officeDocument/2006/relationships/slide" Target="/ppt/slides/slide3.xml" Id="Rde9e050c08344343" /><Relationship Type="http://schemas.openxmlformats.org/officeDocument/2006/relationships/slide" Target="/ppt/slides/slide4.xml" Id="R40c5f683e3b64f69" /><Relationship Type="http://schemas.openxmlformats.org/officeDocument/2006/relationships/slide" Target="/ppt/slides/slide5.xml" Id="R907cd49c2aed4130" /><Relationship Type="http://schemas.openxmlformats.org/officeDocument/2006/relationships/slide" Target="/ppt/slides/slide6.xml" Id="R09525ed4b00543b0" /><Relationship Type="http://schemas.openxmlformats.org/officeDocument/2006/relationships/slide" Target="/ppt/slides/slide7.xml" Id="Ra7886bd9ea2e49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f908add3944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209332868d4b49" /><Relationship Type="http://schemas.openxmlformats.org/officeDocument/2006/relationships/theme" Target="/ppt/slideMasters/theme/theme1.xml" Id="Rbee411f46aac4e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209332868d4b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83feb1e464b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810251a284f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a0be9457a4e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9f4caf22343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5a797f8f84f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2f5811b5541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ddb1d9726b45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AKTIV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AKTIV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AKTIV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AKTIV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AKTIV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AKTIV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1 007 954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803 233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554 786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20 250 892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22 990 885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AKTIV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TORGEIR SNELI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AKTIV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Årvollskogen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1529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th@throrsveis.no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994 267 140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AKTIV AS</a:t>
            </a:r>
          </a:p>
        </p:txBody>
      </p:sp>
    </p:spTree>
  </p:cSld>
  <p:clrMapOvr>
    <a:masterClrMapping xmlns:a="http://schemas.openxmlformats.org/drawingml/2006/main"/>
  </p:clrMapOvr>
</p:sld>
</file>