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46e9b19e1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b2473a0f24215"/>
  </p:sldMasterIdLst>
  <p:sldIdLst>
    <p:sldId xmlns:r="http://schemas.openxmlformats.org/officeDocument/2006/relationships" id="256" r:id="Ra3c118a9ab8643d0"/>
    <p:sldId xmlns:r="http://schemas.openxmlformats.org/officeDocument/2006/relationships" id="257" r:id="R771d9e6c72224a5d"/>
    <p:sldId xmlns:r="http://schemas.openxmlformats.org/officeDocument/2006/relationships" id="258" r:id="Rd8de97ad9a1846b7"/>
    <p:sldId xmlns:r="http://schemas.openxmlformats.org/officeDocument/2006/relationships" id="259" r:id="R4de4555fb1f64d33"/>
    <p:sldId xmlns:r="http://schemas.openxmlformats.org/officeDocument/2006/relationships" id="260" r:id="R63950df3b6d94387"/>
    <p:sldId xmlns:r="http://schemas.openxmlformats.org/officeDocument/2006/relationships" id="261" r:id="R406f322c3e584765"/>
    <p:sldId xmlns:r="http://schemas.openxmlformats.org/officeDocument/2006/relationships" id="262" r:id="Rac39cfdbe205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b2473a0f24215" /><Relationship Type="http://schemas.openxmlformats.org/officeDocument/2006/relationships/slide" Target="/ppt/slides/slide1.xml" Id="Ra3c118a9ab8643d0" /><Relationship Type="http://schemas.openxmlformats.org/officeDocument/2006/relationships/slide" Target="/ppt/slides/slide2.xml" Id="R771d9e6c72224a5d" /><Relationship Type="http://schemas.openxmlformats.org/officeDocument/2006/relationships/slide" Target="/ppt/slides/slide3.xml" Id="Rd8de97ad9a1846b7" /><Relationship Type="http://schemas.openxmlformats.org/officeDocument/2006/relationships/slide" Target="/ppt/slides/slide4.xml" Id="R4de4555fb1f64d33" /><Relationship Type="http://schemas.openxmlformats.org/officeDocument/2006/relationships/slide" Target="/ppt/slides/slide5.xml" Id="R63950df3b6d94387" /><Relationship Type="http://schemas.openxmlformats.org/officeDocument/2006/relationships/slide" Target="/ppt/slides/slide6.xml" Id="R406f322c3e584765" /><Relationship Type="http://schemas.openxmlformats.org/officeDocument/2006/relationships/slide" Target="/ppt/slides/slide7.xml" Id="Rac39cfdbe205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985814880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06f1e8f36475b" /><Relationship Type="http://schemas.openxmlformats.org/officeDocument/2006/relationships/theme" Target="/ppt/slideMasters/theme/theme1.xml" Id="Rf1d7a4bdec1e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06f1e8f36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5e9797eeb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c4a1ee32b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2e45f134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7a2bc5a0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ac393909e43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9f481c2ab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a02fc0f89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MATHISEN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JENS PETTER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KRISTINE BACK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THOMAS BACK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HEGE LISE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Aukrusts vei 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jpm@hrmgroup.no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994 266 780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CONSULTING AS</a:t>
            </a:r>
          </a:p>
        </p:txBody>
      </p:sp>
    </p:spTree>
  </p:cSld>
  <p:clrMapOvr>
    <a:masterClrMapping xmlns:a="http://schemas.openxmlformats.org/drawingml/2006/main"/>
  </p:clrMapOvr>
</p:sld>
</file>