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6c51c41c6e4d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d35cfc1fe54542"/>
  </p:sldMasterIdLst>
  <p:sldIdLst>
    <p:sldId xmlns:r="http://schemas.openxmlformats.org/officeDocument/2006/relationships" id="256" r:id="R4cf58567f49540d4"/>
    <p:sldId xmlns:r="http://schemas.openxmlformats.org/officeDocument/2006/relationships" id="257" r:id="Rf558ba32e8ea4b17"/>
    <p:sldId xmlns:r="http://schemas.openxmlformats.org/officeDocument/2006/relationships" id="258" r:id="Rf1312a841d0a4bc4"/>
    <p:sldId xmlns:r="http://schemas.openxmlformats.org/officeDocument/2006/relationships" id="259" r:id="Rb87681c14d204ff5"/>
    <p:sldId xmlns:r="http://schemas.openxmlformats.org/officeDocument/2006/relationships" id="260" r:id="Rfa86416c303a4caf"/>
    <p:sldId xmlns:r="http://schemas.openxmlformats.org/officeDocument/2006/relationships" id="261" r:id="R7150484ac4354b3e"/>
    <p:sldId xmlns:r="http://schemas.openxmlformats.org/officeDocument/2006/relationships" id="262" r:id="R090c99e8301a4b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d35cfc1fe54542" /><Relationship Type="http://schemas.openxmlformats.org/officeDocument/2006/relationships/slide" Target="/ppt/slides/slide1.xml" Id="R4cf58567f49540d4" /><Relationship Type="http://schemas.openxmlformats.org/officeDocument/2006/relationships/slide" Target="/ppt/slides/slide2.xml" Id="Rf558ba32e8ea4b17" /><Relationship Type="http://schemas.openxmlformats.org/officeDocument/2006/relationships/slide" Target="/ppt/slides/slide3.xml" Id="Rf1312a841d0a4bc4" /><Relationship Type="http://schemas.openxmlformats.org/officeDocument/2006/relationships/slide" Target="/ppt/slides/slide4.xml" Id="Rb87681c14d204ff5" /><Relationship Type="http://schemas.openxmlformats.org/officeDocument/2006/relationships/slide" Target="/ppt/slides/slide5.xml" Id="Rfa86416c303a4caf" /><Relationship Type="http://schemas.openxmlformats.org/officeDocument/2006/relationships/slide" Target="/ppt/slides/slide6.xml" Id="R7150484ac4354b3e" /><Relationship Type="http://schemas.openxmlformats.org/officeDocument/2006/relationships/slide" Target="/ppt/slides/slide7.xml" Id="R090c99e8301a4b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11d135bf5440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8ccb2f1d54d61" /><Relationship Type="http://schemas.openxmlformats.org/officeDocument/2006/relationships/theme" Target="/ppt/slideMasters/theme/theme1.xml" Id="R2129dac5f21b4f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c8ccb2f1d54d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c77ae2c3345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b946e85ee4f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1bf9972a947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0160454014f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7eabe73094f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06cc54b4549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56537fa284a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TOMMA INVEST AS ble etablert [år] og holder til i Husby.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−257 315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4 985 350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63 194 609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74 999 995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FUGLSTAD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8723 Husby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tommaboat@gmail.com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994 266 713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TOMMA INVEST AS</a:t>
            </a:r>
          </a:p>
        </p:txBody>
      </p:sp>
    </p:spTree>
  </p:cSld>
  <p:clrMapOvr>
    <a:masterClrMapping xmlns:a="http://schemas.openxmlformats.org/drawingml/2006/main"/>
  </p:clrMapOvr>
</p:sld>
</file>