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162cda566e4a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a86769d4dd4d87"/>
  </p:sldMasterIdLst>
  <p:sldIdLst>
    <p:sldId xmlns:r="http://schemas.openxmlformats.org/officeDocument/2006/relationships" id="256" r:id="R9bcb215040e94fd9"/>
    <p:sldId xmlns:r="http://schemas.openxmlformats.org/officeDocument/2006/relationships" id="257" r:id="R3b22b8bd46e14976"/>
    <p:sldId xmlns:r="http://schemas.openxmlformats.org/officeDocument/2006/relationships" id="258" r:id="R2c2ea9c62b234b2a"/>
    <p:sldId xmlns:r="http://schemas.openxmlformats.org/officeDocument/2006/relationships" id="259" r:id="Rc86c95c3b94e413e"/>
    <p:sldId xmlns:r="http://schemas.openxmlformats.org/officeDocument/2006/relationships" id="260" r:id="R688e4abe9b694f7e"/>
    <p:sldId xmlns:r="http://schemas.openxmlformats.org/officeDocument/2006/relationships" id="261" r:id="Rdeb607989a9d4d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a86769d4dd4d87" /><Relationship Type="http://schemas.openxmlformats.org/officeDocument/2006/relationships/slide" Target="/ppt/slides/slide1.xml" Id="R9bcb215040e94fd9" /><Relationship Type="http://schemas.openxmlformats.org/officeDocument/2006/relationships/slide" Target="/ppt/slides/slide2.xml" Id="R3b22b8bd46e14976" /><Relationship Type="http://schemas.openxmlformats.org/officeDocument/2006/relationships/slide" Target="/ppt/slides/slide3.xml" Id="R2c2ea9c62b234b2a" /><Relationship Type="http://schemas.openxmlformats.org/officeDocument/2006/relationships/slide" Target="/ppt/slides/slide4.xml" Id="Rc86c95c3b94e413e" /><Relationship Type="http://schemas.openxmlformats.org/officeDocument/2006/relationships/slide" Target="/ppt/slides/slide5.xml" Id="R688e4abe9b694f7e" /><Relationship Type="http://schemas.openxmlformats.org/officeDocument/2006/relationships/slide" Target="/ppt/slides/slide6.xml" Id="Rdeb607989a9d4d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02c99d49344f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7e19ef8424240" /><Relationship Type="http://schemas.openxmlformats.org/officeDocument/2006/relationships/theme" Target="/ppt/slideMasters/theme/theme1.xml" Id="R7a7f33fdab9246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77e19ef84242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e94e24dc443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7753b1df64f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bbf72dca542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31b6d0dff44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a659dfa0f47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df4646ab349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E. ELIASSEN BYGG OG TAKST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ELIASSEN BYGG OG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 ELIASSEN BYGG OG TAKST AS ble etablert [år] og holder til i Vennesla.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ELIASSEN BYGG OG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ELIASSEN BYGG OG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ELIASSEN BYGG OG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ELIASSEN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ELIASSEN BYGG OG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Støavegen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4700 Vennesla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994 266 381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ELIASSEN BYGG OG TAKST AS</a:t>
            </a:r>
          </a:p>
        </p:txBody>
      </p:sp>
    </p:spTree>
  </p:cSld>
  <p:clrMapOvr>
    <a:masterClrMapping xmlns:a="http://schemas.openxmlformats.org/drawingml/2006/main"/>
  </p:clrMapOvr>
</p:sld>
</file>