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9b4a0ce66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33f292dc24d01"/>
  </p:sldMasterIdLst>
  <p:sldIdLst>
    <p:sldId xmlns:r="http://schemas.openxmlformats.org/officeDocument/2006/relationships" id="256" r:id="R2aae504222314c57"/>
    <p:sldId xmlns:r="http://schemas.openxmlformats.org/officeDocument/2006/relationships" id="257" r:id="R83d53eac0030491d"/>
    <p:sldId xmlns:r="http://schemas.openxmlformats.org/officeDocument/2006/relationships" id="258" r:id="R7e3e835669b14f33"/>
    <p:sldId xmlns:r="http://schemas.openxmlformats.org/officeDocument/2006/relationships" id="259" r:id="R7cff19f0618c4825"/>
    <p:sldId xmlns:r="http://schemas.openxmlformats.org/officeDocument/2006/relationships" id="260" r:id="R990aa75f29f7440b"/>
    <p:sldId xmlns:r="http://schemas.openxmlformats.org/officeDocument/2006/relationships" id="261" r:id="R0283856da47745dd"/>
    <p:sldId xmlns:r="http://schemas.openxmlformats.org/officeDocument/2006/relationships" id="262" r:id="Rffa873b4ddef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33f292dc24d01" /><Relationship Type="http://schemas.openxmlformats.org/officeDocument/2006/relationships/slide" Target="/ppt/slides/slide1.xml" Id="R2aae504222314c57" /><Relationship Type="http://schemas.openxmlformats.org/officeDocument/2006/relationships/slide" Target="/ppt/slides/slide2.xml" Id="R83d53eac0030491d" /><Relationship Type="http://schemas.openxmlformats.org/officeDocument/2006/relationships/slide" Target="/ppt/slides/slide3.xml" Id="R7e3e835669b14f33" /><Relationship Type="http://schemas.openxmlformats.org/officeDocument/2006/relationships/slide" Target="/ppt/slides/slide4.xml" Id="R7cff19f0618c4825" /><Relationship Type="http://schemas.openxmlformats.org/officeDocument/2006/relationships/slide" Target="/ppt/slides/slide5.xml" Id="R990aa75f29f7440b" /><Relationship Type="http://schemas.openxmlformats.org/officeDocument/2006/relationships/slide" Target="/ppt/slides/slide6.xml" Id="R0283856da47745dd" /><Relationship Type="http://schemas.openxmlformats.org/officeDocument/2006/relationships/slide" Target="/ppt/slides/slide7.xml" Id="Rffa873b4ddef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5bfdc09a6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e9fd510604502" /><Relationship Type="http://schemas.openxmlformats.org/officeDocument/2006/relationships/theme" Target="/ppt/slideMasters/theme/theme1.xml" Id="Re18a64805d7b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7e9fd51060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65fc3ffde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c108d2eb645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88f37e47e47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c6eb890e741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e33ced978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4059d71b9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340aeb5a5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SRP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5 797 558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25 607 420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RUNE PETTERSEN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PETTERSEN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EMIL PETTERSEN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sten@op-elektro.no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994 264 346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