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223467b4eb47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c9c6ba00104473"/>
  </p:sldMasterIdLst>
  <p:sldIdLst>
    <p:sldId xmlns:r="http://schemas.openxmlformats.org/officeDocument/2006/relationships" id="256" r:id="R5c4000e8138a45bc"/>
    <p:sldId xmlns:r="http://schemas.openxmlformats.org/officeDocument/2006/relationships" id="257" r:id="Ra1d079a5415d4fc5"/>
    <p:sldId xmlns:r="http://schemas.openxmlformats.org/officeDocument/2006/relationships" id="258" r:id="R20ec8a28a76846aa"/>
    <p:sldId xmlns:r="http://schemas.openxmlformats.org/officeDocument/2006/relationships" id="259" r:id="R8233c305bc884957"/>
    <p:sldId xmlns:r="http://schemas.openxmlformats.org/officeDocument/2006/relationships" id="260" r:id="R51d17e8a563440ab"/>
    <p:sldId xmlns:r="http://schemas.openxmlformats.org/officeDocument/2006/relationships" id="261" r:id="R18807aa7cf3049f0"/>
    <p:sldId xmlns:r="http://schemas.openxmlformats.org/officeDocument/2006/relationships" id="262" r:id="R3530a037bb604f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9c6ba00104473" /><Relationship Type="http://schemas.openxmlformats.org/officeDocument/2006/relationships/slide" Target="/ppt/slides/slide1.xml" Id="R5c4000e8138a45bc" /><Relationship Type="http://schemas.openxmlformats.org/officeDocument/2006/relationships/slide" Target="/ppt/slides/slide2.xml" Id="Ra1d079a5415d4fc5" /><Relationship Type="http://schemas.openxmlformats.org/officeDocument/2006/relationships/slide" Target="/ppt/slides/slide3.xml" Id="R20ec8a28a76846aa" /><Relationship Type="http://schemas.openxmlformats.org/officeDocument/2006/relationships/slide" Target="/ppt/slides/slide4.xml" Id="R8233c305bc884957" /><Relationship Type="http://schemas.openxmlformats.org/officeDocument/2006/relationships/slide" Target="/ppt/slides/slide5.xml" Id="R51d17e8a563440ab" /><Relationship Type="http://schemas.openxmlformats.org/officeDocument/2006/relationships/slide" Target="/ppt/slides/slide6.xml" Id="R18807aa7cf3049f0" /><Relationship Type="http://schemas.openxmlformats.org/officeDocument/2006/relationships/slide" Target="/ppt/slides/slide7.xml" Id="R3530a037bb604f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b3fd7a21548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784249fe64db5" /><Relationship Type="http://schemas.openxmlformats.org/officeDocument/2006/relationships/theme" Target="/ppt/slideMasters/theme/theme1.xml" Id="Rb567cd8842804b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4784249fe64d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d8686435f4f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153a255754a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d96d646c94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590dd085e43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09b94f9114a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a961e8a8584a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117fede0f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TEONA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TEONA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TEONA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TEONA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TEONA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TEONA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−448 465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TEONA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VALINOR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TEONA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994 246 941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TEONA TECHNOLOGY AS</a:t>
            </a:r>
          </a:p>
        </p:txBody>
      </p:sp>
    </p:spTree>
  </p:cSld>
  <p:clrMapOvr>
    <a:masterClrMapping xmlns:a="http://schemas.openxmlformats.org/drawingml/2006/main"/>
  </p:clrMapOvr>
</p:sld>
</file>