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567096890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dd477eabb2416b"/>
  </p:sldMasterIdLst>
  <p:sldIdLst>
    <p:sldId xmlns:r="http://schemas.openxmlformats.org/officeDocument/2006/relationships" id="256" r:id="Re7b544a962104c20"/>
    <p:sldId xmlns:r="http://schemas.openxmlformats.org/officeDocument/2006/relationships" id="257" r:id="R315e8b8343574264"/>
    <p:sldId xmlns:r="http://schemas.openxmlformats.org/officeDocument/2006/relationships" id="258" r:id="Rca9fc993a7914502"/>
    <p:sldId xmlns:r="http://schemas.openxmlformats.org/officeDocument/2006/relationships" id="259" r:id="Rdf92c5b227f142de"/>
    <p:sldId xmlns:r="http://schemas.openxmlformats.org/officeDocument/2006/relationships" id="260" r:id="Rf700ed6164fa4a2f"/>
    <p:sldId xmlns:r="http://schemas.openxmlformats.org/officeDocument/2006/relationships" id="261" r:id="R4b9ba8664a86428d"/>
    <p:sldId xmlns:r="http://schemas.openxmlformats.org/officeDocument/2006/relationships" id="262" r:id="R84b66b3766d7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d477eabb2416b" /><Relationship Type="http://schemas.openxmlformats.org/officeDocument/2006/relationships/slide" Target="/ppt/slides/slide1.xml" Id="Re7b544a962104c20" /><Relationship Type="http://schemas.openxmlformats.org/officeDocument/2006/relationships/slide" Target="/ppt/slides/slide2.xml" Id="R315e8b8343574264" /><Relationship Type="http://schemas.openxmlformats.org/officeDocument/2006/relationships/slide" Target="/ppt/slides/slide3.xml" Id="Rca9fc993a7914502" /><Relationship Type="http://schemas.openxmlformats.org/officeDocument/2006/relationships/slide" Target="/ppt/slides/slide4.xml" Id="Rdf92c5b227f142de" /><Relationship Type="http://schemas.openxmlformats.org/officeDocument/2006/relationships/slide" Target="/ppt/slides/slide5.xml" Id="Rf700ed6164fa4a2f" /><Relationship Type="http://schemas.openxmlformats.org/officeDocument/2006/relationships/slide" Target="/ppt/slides/slide6.xml" Id="R4b9ba8664a86428d" /><Relationship Type="http://schemas.openxmlformats.org/officeDocument/2006/relationships/slide" Target="/ppt/slides/slide7.xml" Id="R84b66b3766d7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5e6e1d156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81cec8d9b44fe" /><Relationship Type="http://schemas.openxmlformats.org/officeDocument/2006/relationships/theme" Target="/ppt/slideMasters/theme/theme1.xml" Id="Ra9999fd650f5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81cec8d9b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ec14224a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318cdd214b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05bd50089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2c3ec206d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f33c026c4b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7663e0993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a1d4ef096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