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8d8a6dab1e48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26507e6aa148e7"/>
  </p:sldMasterIdLst>
  <p:sldIdLst>
    <p:sldId xmlns:r="http://schemas.openxmlformats.org/officeDocument/2006/relationships" id="256" r:id="R14fc4cbf7c7344dd"/>
    <p:sldId xmlns:r="http://schemas.openxmlformats.org/officeDocument/2006/relationships" id="257" r:id="Red3fc6d66e49485d"/>
    <p:sldId xmlns:r="http://schemas.openxmlformats.org/officeDocument/2006/relationships" id="258" r:id="R2fb4443f4f5841e2"/>
    <p:sldId xmlns:r="http://schemas.openxmlformats.org/officeDocument/2006/relationships" id="259" r:id="Rd045f50e1c994bc9"/>
    <p:sldId xmlns:r="http://schemas.openxmlformats.org/officeDocument/2006/relationships" id="260" r:id="Rddacd02674324873"/>
    <p:sldId xmlns:r="http://schemas.openxmlformats.org/officeDocument/2006/relationships" id="261" r:id="R5f361f342d064db7"/>
    <p:sldId xmlns:r="http://schemas.openxmlformats.org/officeDocument/2006/relationships" id="262" r:id="Rf49e2b2ed292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6507e6aa148e7" /><Relationship Type="http://schemas.openxmlformats.org/officeDocument/2006/relationships/slide" Target="/ppt/slides/slide1.xml" Id="R14fc4cbf7c7344dd" /><Relationship Type="http://schemas.openxmlformats.org/officeDocument/2006/relationships/slide" Target="/ppt/slides/slide2.xml" Id="Red3fc6d66e49485d" /><Relationship Type="http://schemas.openxmlformats.org/officeDocument/2006/relationships/slide" Target="/ppt/slides/slide3.xml" Id="R2fb4443f4f5841e2" /><Relationship Type="http://schemas.openxmlformats.org/officeDocument/2006/relationships/slide" Target="/ppt/slides/slide4.xml" Id="Rd045f50e1c994bc9" /><Relationship Type="http://schemas.openxmlformats.org/officeDocument/2006/relationships/slide" Target="/ppt/slides/slide5.xml" Id="Rddacd02674324873" /><Relationship Type="http://schemas.openxmlformats.org/officeDocument/2006/relationships/slide" Target="/ppt/slides/slide6.xml" Id="R5f361f342d064db7" /><Relationship Type="http://schemas.openxmlformats.org/officeDocument/2006/relationships/slide" Target="/ppt/slides/slide7.xml" Id="Rf49e2b2ed292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d4878bab84c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0f876362a45cd" /><Relationship Type="http://schemas.openxmlformats.org/officeDocument/2006/relationships/theme" Target="/ppt/slideMasters/theme/theme1.xml" Id="Rb140d485c5db44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f0f876362a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d4f3723cb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a553717d64a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e9607dd9f4f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2d032f14b43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ef984a5584a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93651e95642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af203ab8147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TINA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TINA VENNATRØ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373 064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384 212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TINA AUNE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994 238 914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TINA VENNATRØ HOLDING AS</a:t>
            </a:r>
          </a:p>
        </p:txBody>
      </p:sp>
    </p:spTree>
  </p:cSld>
  <p:clrMapOvr>
    <a:masterClrMapping xmlns:a="http://schemas.openxmlformats.org/drawingml/2006/main"/>
  </p:clrMapOvr>
</p:sld>
</file>