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1967207ba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350067f4448f4"/>
  </p:sldMasterIdLst>
  <p:sldIdLst>
    <p:sldId xmlns:r="http://schemas.openxmlformats.org/officeDocument/2006/relationships" id="256" r:id="Rb7dbda925c7f4e19"/>
    <p:sldId xmlns:r="http://schemas.openxmlformats.org/officeDocument/2006/relationships" id="257" r:id="Rc48ff1f70de34f29"/>
    <p:sldId xmlns:r="http://schemas.openxmlformats.org/officeDocument/2006/relationships" id="258" r:id="Reb9a9c7be4f941c7"/>
    <p:sldId xmlns:r="http://schemas.openxmlformats.org/officeDocument/2006/relationships" id="259" r:id="R55b94b5361fe459a"/>
    <p:sldId xmlns:r="http://schemas.openxmlformats.org/officeDocument/2006/relationships" id="260" r:id="Ra6c027790f034d09"/>
    <p:sldId xmlns:r="http://schemas.openxmlformats.org/officeDocument/2006/relationships" id="261" r:id="Rdcc7a03dea7a4544"/>
    <p:sldId xmlns:r="http://schemas.openxmlformats.org/officeDocument/2006/relationships" id="262" r:id="R55ddc39471454d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350067f4448f4" /><Relationship Type="http://schemas.openxmlformats.org/officeDocument/2006/relationships/slide" Target="/ppt/slides/slide1.xml" Id="Rb7dbda925c7f4e19" /><Relationship Type="http://schemas.openxmlformats.org/officeDocument/2006/relationships/slide" Target="/ppt/slides/slide2.xml" Id="Rc48ff1f70de34f29" /><Relationship Type="http://schemas.openxmlformats.org/officeDocument/2006/relationships/slide" Target="/ppt/slides/slide3.xml" Id="Reb9a9c7be4f941c7" /><Relationship Type="http://schemas.openxmlformats.org/officeDocument/2006/relationships/slide" Target="/ppt/slides/slide4.xml" Id="R55b94b5361fe459a" /><Relationship Type="http://schemas.openxmlformats.org/officeDocument/2006/relationships/slide" Target="/ppt/slides/slide5.xml" Id="Ra6c027790f034d09" /><Relationship Type="http://schemas.openxmlformats.org/officeDocument/2006/relationships/slide" Target="/ppt/slides/slide6.xml" Id="Rdcc7a03dea7a4544" /><Relationship Type="http://schemas.openxmlformats.org/officeDocument/2006/relationships/slide" Target="/ppt/slides/slide7.xml" Id="R55ddc39471454d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561c4978e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d6e7d8c0440b8" /><Relationship Type="http://schemas.openxmlformats.org/officeDocument/2006/relationships/theme" Target="/ppt/slideMasters/theme/theme1.xml" Id="Rb0ae2dcd6d3e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d6e7d8c04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c484eb3be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21d3539cc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384be9514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21de58cd1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2c59c42a7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0bc7a3ac48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7e12d4a89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TORVET 10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10 EIENDOM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3 401 203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1 044 942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−292 747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2 449 166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20 306 405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HALVORSEN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10 EIENDOM AS</a:t>
            </a:r>
          </a:p>
        </p:txBody>
      </p:sp>
    </p:spTree>
  </p:cSld>
  <p:clrMapOvr>
    <a:masterClrMapping xmlns:a="http://schemas.openxmlformats.org/drawingml/2006/main"/>
  </p:clrMapOvr>
</p:sld>
</file>