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2612b08f1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0c8bd6dd5a47c4"/>
  </p:sldMasterIdLst>
  <p:sldIdLst>
    <p:sldId xmlns:r="http://schemas.openxmlformats.org/officeDocument/2006/relationships" id="256" r:id="Rdebd19e71e464c29"/>
    <p:sldId xmlns:r="http://schemas.openxmlformats.org/officeDocument/2006/relationships" id="257" r:id="R0b036d6cc36443ac"/>
    <p:sldId xmlns:r="http://schemas.openxmlformats.org/officeDocument/2006/relationships" id="258" r:id="R0da14ce7819e4bc9"/>
    <p:sldId xmlns:r="http://schemas.openxmlformats.org/officeDocument/2006/relationships" id="259" r:id="R39720da19e204325"/>
    <p:sldId xmlns:r="http://schemas.openxmlformats.org/officeDocument/2006/relationships" id="260" r:id="R3de957aa52174a69"/>
    <p:sldId xmlns:r="http://schemas.openxmlformats.org/officeDocument/2006/relationships" id="261" r:id="R2263db649897463d"/>
    <p:sldId xmlns:r="http://schemas.openxmlformats.org/officeDocument/2006/relationships" id="262" r:id="R2c3ff0eb336a4d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c8bd6dd5a47c4" /><Relationship Type="http://schemas.openxmlformats.org/officeDocument/2006/relationships/slide" Target="/ppt/slides/slide1.xml" Id="Rdebd19e71e464c29" /><Relationship Type="http://schemas.openxmlformats.org/officeDocument/2006/relationships/slide" Target="/ppt/slides/slide2.xml" Id="R0b036d6cc36443ac" /><Relationship Type="http://schemas.openxmlformats.org/officeDocument/2006/relationships/slide" Target="/ppt/slides/slide3.xml" Id="R0da14ce7819e4bc9" /><Relationship Type="http://schemas.openxmlformats.org/officeDocument/2006/relationships/slide" Target="/ppt/slides/slide4.xml" Id="R39720da19e204325" /><Relationship Type="http://schemas.openxmlformats.org/officeDocument/2006/relationships/slide" Target="/ppt/slides/slide5.xml" Id="R3de957aa52174a69" /><Relationship Type="http://schemas.openxmlformats.org/officeDocument/2006/relationships/slide" Target="/ppt/slides/slide6.xml" Id="R2263db649897463d" /><Relationship Type="http://schemas.openxmlformats.org/officeDocument/2006/relationships/slide" Target="/ppt/slides/slide7.xml" Id="R2c3ff0eb336a4d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cda6c4fc9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73715aa6f45db" /><Relationship Type="http://schemas.openxmlformats.org/officeDocument/2006/relationships/theme" Target="/ppt/slideMasters/theme/theme1.xml" Id="Rf7a370751260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73715aa6f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e16043c0c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6334e8f96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0ea4b8824a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850d76096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591cf82bd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42f3bfd5c4b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f71a9900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TVEITAN MASKIN &amp;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TVEITAN MASKIN &amp; EIENDOM AS ble etablert [år] og holder til i Kodal.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34 956 749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−338 122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7 261 174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17 922 316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TVEITAN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RAGNVALD TVEITAN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Hvitsteinveien 292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3243 Kodal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994 237 632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TVEITAN MASKIN &amp; EIENDOM AS</a:t>
            </a:r>
          </a:p>
        </p:txBody>
      </p:sp>
    </p:spTree>
  </p:cSld>
  <p:clrMapOvr>
    <a:masterClrMapping xmlns:a="http://schemas.openxmlformats.org/drawingml/2006/main"/>
  </p:clrMapOvr>
</p:sld>
</file>