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798990ff8c42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7d2ac1de454e7c"/>
  </p:sldMasterIdLst>
  <p:sldIdLst>
    <p:sldId xmlns:r="http://schemas.openxmlformats.org/officeDocument/2006/relationships" id="256" r:id="Re6b172d71a9b4c3f"/>
    <p:sldId xmlns:r="http://schemas.openxmlformats.org/officeDocument/2006/relationships" id="257" r:id="R0d37222e64c8450f"/>
    <p:sldId xmlns:r="http://schemas.openxmlformats.org/officeDocument/2006/relationships" id="258" r:id="R0c044b7c663d4810"/>
    <p:sldId xmlns:r="http://schemas.openxmlformats.org/officeDocument/2006/relationships" id="259" r:id="Rcb0122e61be54468"/>
    <p:sldId xmlns:r="http://schemas.openxmlformats.org/officeDocument/2006/relationships" id="260" r:id="Rca3e9c06c3fb403e"/>
    <p:sldId xmlns:r="http://schemas.openxmlformats.org/officeDocument/2006/relationships" id="261" r:id="R1d18dd6ccf9e48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d2ac1de454e7c" /><Relationship Type="http://schemas.openxmlformats.org/officeDocument/2006/relationships/slide" Target="/ppt/slides/slide1.xml" Id="Re6b172d71a9b4c3f" /><Relationship Type="http://schemas.openxmlformats.org/officeDocument/2006/relationships/slide" Target="/ppt/slides/slide2.xml" Id="R0d37222e64c8450f" /><Relationship Type="http://schemas.openxmlformats.org/officeDocument/2006/relationships/slide" Target="/ppt/slides/slide3.xml" Id="R0c044b7c663d4810" /><Relationship Type="http://schemas.openxmlformats.org/officeDocument/2006/relationships/slide" Target="/ppt/slides/slide4.xml" Id="Rcb0122e61be54468" /><Relationship Type="http://schemas.openxmlformats.org/officeDocument/2006/relationships/slide" Target="/ppt/slides/slide5.xml" Id="Rca3e9c06c3fb403e" /><Relationship Type="http://schemas.openxmlformats.org/officeDocument/2006/relationships/slide" Target="/ppt/slides/slide6.xml" Id="R1d18dd6ccf9e48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a093fe4fe4b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a4576581b41ef" /><Relationship Type="http://schemas.openxmlformats.org/officeDocument/2006/relationships/theme" Target="/ppt/slideMasters/theme/theme1.xml" Id="R8c660b59edb241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6a4576581b41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f95ad16174c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3d8619f0f4e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d4d4845f846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972b7545f46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b67141fb845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422b10cc84c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SJAPPER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SJAPPER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SJAPPER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SJAPPER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SJAPPER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SJAPPER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261 648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SJAPPER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994 237 160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SJAPPER AS</a:t>
            </a:r>
          </a:p>
        </p:txBody>
      </p:sp>
    </p:spTree>
  </p:cSld>
  <p:clrMapOvr>
    <a:masterClrMapping xmlns:a="http://schemas.openxmlformats.org/drawingml/2006/main"/>
  </p:clrMapOvr>
</p:sld>
</file>