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ab9e4f1534f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ef761a9a24ea3"/>
  </p:sldMasterIdLst>
  <p:sldIdLst>
    <p:sldId xmlns:r="http://schemas.openxmlformats.org/officeDocument/2006/relationships" id="256" r:id="Racf0c861f0a64d49"/>
    <p:sldId xmlns:r="http://schemas.openxmlformats.org/officeDocument/2006/relationships" id="257" r:id="R6673d285dd3a4075"/>
    <p:sldId xmlns:r="http://schemas.openxmlformats.org/officeDocument/2006/relationships" id="258" r:id="R37ae152ccaf54b1f"/>
    <p:sldId xmlns:r="http://schemas.openxmlformats.org/officeDocument/2006/relationships" id="259" r:id="R1e9c0593690043a0"/>
    <p:sldId xmlns:r="http://schemas.openxmlformats.org/officeDocument/2006/relationships" id="260" r:id="Rf72546997dc844f5"/>
    <p:sldId xmlns:r="http://schemas.openxmlformats.org/officeDocument/2006/relationships" id="261" r:id="Rdde64db91c4f43cf"/>
    <p:sldId xmlns:r="http://schemas.openxmlformats.org/officeDocument/2006/relationships" id="262" r:id="R7ea1cacbc017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ef761a9a24ea3" /><Relationship Type="http://schemas.openxmlformats.org/officeDocument/2006/relationships/slide" Target="/ppt/slides/slide1.xml" Id="Racf0c861f0a64d49" /><Relationship Type="http://schemas.openxmlformats.org/officeDocument/2006/relationships/slide" Target="/ppt/slides/slide2.xml" Id="R6673d285dd3a4075" /><Relationship Type="http://schemas.openxmlformats.org/officeDocument/2006/relationships/slide" Target="/ppt/slides/slide3.xml" Id="R37ae152ccaf54b1f" /><Relationship Type="http://schemas.openxmlformats.org/officeDocument/2006/relationships/slide" Target="/ppt/slides/slide4.xml" Id="R1e9c0593690043a0" /><Relationship Type="http://schemas.openxmlformats.org/officeDocument/2006/relationships/slide" Target="/ppt/slides/slide5.xml" Id="Rf72546997dc844f5" /><Relationship Type="http://schemas.openxmlformats.org/officeDocument/2006/relationships/slide" Target="/ppt/slides/slide6.xml" Id="Rdde64db91c4f43cf" /><Relationship Type="http://schemas.openxmlformats.org/officeDocument/2006/relationships/slide" Target="/ppt/slides/slide7.xml" Id="R7ea1cacbc017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e4f36bc29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655077fe848ec" /><Relationship Type="http://schemas.openxmlformats.org/officeDocument/2006/relationships/theme" Target="/ppt/slideMasters/theme/theme1.xml" Id="R01a02f900b58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655077fe8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63a32cac24c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79620079c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5e260e45b4c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aeb716d44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a958820f742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a0f3d3af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da107d35a49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DESIGN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DESIGN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14 117 185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−7 659 114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3 659 957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EIGNARHALD EHF ISLAND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JERNBERG NICOLAY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FERRER ROMAIN PIERRE 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nico@tbwanorway.no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www.tbwanorway.no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994 235 729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