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5389a0bc964d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7ce5d0ce444eaf"/>
  </p:sldMasterIdLst>
  <p:sldIdLst>
    <p:sldId xmlns:r="http://schemas.openxmlformats.org/officeDocument/2006/relationships" id="256" r:id="R9803e55236194c8b"/>
    <p:sldId xmlns:r="http://schemas.openxmlformats.org/officeDocument/2006/relationships" id="257" r:id="Rd83623e1d2864d96"/>
    <p:sldId xmlns:r="http://schemas.openxmlformats.org/officeDocument/2006/relationships" id="258" r:id="R4886bd52fe9a422c"/>
    <p:sldId xmlns:r="http://schemas.openxmlformats.org/officeDocument/2006/relationships" id="259" r:id="R72100e2031c8445b"/>
    <p:sldId xmlns:r="http://schemas.openxmlformats.org/officeDocument/2006/relationships" id="260" r:id="R14bc2db5bc714737"/>
    <p:sldId xmlns:r="http://schemas.openxmlformats.org/officeDocument/2006/relationships" id="261" r:id="R2a0a86c1f72e4b59"/>
    <p:sldId xmlns:r="http://schemas.openxmlformats.org/officeDocument/2006/relationships" id="262" r:id="R117fb2a6fa6d47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7ce5d0ce444eaf" /><Relationship Type="http://schemas.openxmlformats.org/officeDocument/2006/relationships/slide" Target="/ppt/slides/slide1.xml" Id="R9803e55236194c8b" /><Relationship Type="http://schemas.openxmlformats.org/officeDocument/2006/relationships/slide" Target="/ppt/slides/slide2.xml" Id="Rd83623e1d2864d96" /><Relationship Type="http://schemas.openxmlformats.org/officeDocument/2006/relationships/slide" Target="/ppt/slides/slide3.xml" Id="R4886bd52fe9a422c" /><Relationship Type="http://schemas.openxmlformats.org/officeDocument/2006/relationships/slide" Target="/ppt/slides/slide4.xml" Id="R72100e2031c8445b" /><Relationship Type="http://schemas.openxmlformats.org/officeDocument/2006/relationships/slide" Target="/ppt/slides/slide5.xml" Id="R14bc2db5bc714737" /><Relationship Type="http://schemas.openxmlformats.org/officeDocument/2006/relationships/slide" Target="/ppt/slides/slide6.xml" Id="R2a0a86c1f72e4b59" /><Relationship Type="http://schemas.openxmlformats.org/officeDocument/2006/relationships/slide" Target="/ppt/slides/slide7.xml" Id="R117fb2a6fa6d47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e2ad0eb6b4b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524e03f114567" /><Relationship Type="http://schemas.openxmlformats.org/officeDocument/2006/relationships/theme" Target="/ppt/slideMasters/theme/theme1.xml" Id="Rb12c4fab7f8742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d524e03f1145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ee3a349e149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147aa93fc48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416d93de94a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8227a72b143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0a288c89b46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40718538849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88484888e46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NORDGATA 22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NORDGATA 22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NORDGATA 22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NORDGATA 22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NORDGATA 22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NORDGATA 22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756 302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163 494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1 774 257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5 515 202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NORDGATA 22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WOXHOLT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WOXHOLT PAUL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NORDGATA 22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Eventyrvegen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994 231 898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NORDGATA 22 AS</a:t>
            </a:r>
          </a:p>
        </p:txBody>
      </p:sp>
    </p:spTree>
  </p:cSld>
  <p:clrMapOvr>
    <a:masterClrMapping xmlns:a="http://schemas.openxmlformats.org/drawingml/2006/main"/>
  </p:clrMapOvr>
</p:sld>
</file>